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CD95E-2A54-4BC7-84EE-CF7727FE8F99}" v="15" dt="2023-05-31T02:44:25.26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Vinay Gandhi" userId="95795bb7-1fea-4bf6-b874-59942a6c5f18" providerId="ADAL" clId="{F6A04B81-DE7E-4CAD-A04D-54D255F689A2}"/>
    <pc:docChg chg="undo custSel modSld">
      <pc:chgData name="Vinay Gandhi" userId="95795bb7-1fea-4bf6-b874-59942a6c5f18" providerId="ADAL" clId="{F6A04B81-DE7E-4CAD-A04D-54D255F689A2}" dt="2023-05-04T03:08:51.428" v="672" actId="207"/>
      <pc:docMkLst>
        <pc:docMk/>
      </pc:docMkLst>
      <pc:sldChg chg="modSp mod">
        <pc:chgData name="Vinay Gandhi" userId="95795bb7-1fea-4bf6-b874-59942a6c5f18" providerId="ADAL" clId="{F6A04B81-DE7E-4CAD-A04D-54D255F689A2}" dt="2023-05-02T02:45:43.615" v="229" actId="6549"/>
        <pc:sldMkLst>
          <pc:docMk/>
          <pc:sldMk cId="3288665831" sldId="263"/>
        </pc:sldMkLst>
        <pc:spChg chg="mod">
          <ac:chgData name="Vinay Gandhi" userId="95795bb7-1fea-4bf6-b874-59942a6c5f18" providerId="ADAL" clId="{F6A04B81-DE7E-4CAD-A04D-54D255F689A2}" dt="2023-05-02T02:45:43.615" v="229" actId="6549"/>
          <ac:spMkLst>
            <pc:docMk/>
            <pc:sldMk cId="3288665831" sldId="263"/>
            <ac:spMk id="5" creationId="{1B07C49E-AFFC-EC46-8930-E4D428F5F943}"/>
          </ac:spMkLst>
        </pc:spChg>
      </pc:sldChg>
      <pc:sldChg chg="modSp mod">
        <pc:chgData name="Vinay Gandhi" userId="95795bb7-1fea-4bf6-b874-59942a6c5f18" providerId="ADAL" clId="{F6A04B81-DE7E-4CAD-A04D-54D255F689A2}" dt="2023-05-04T02:58:41.947" v="450" actId="20577"/>
        <pc:sldMkLst>
          <pc:docMk/>
          <pc:sldMk cId="2987552906" sldId="264"/>
        </pc:sldMkLst>
        <pc:spChg chg="mod">
          <ac:chgData name="Vinay Gandhi" userId="95795bb7-1fea-4bf6-b874-59942a6c5f18" providerId="ADAL" clId="{F6A04B81-DE7E-4CAD-A04D-54D255F689A2}" dt="2023-05-04T02:58:41.947" v="450" actId="20577"/>
          <ac:spMkLst>
            <pc:docMk/>
            <pc:sldMk cId="2987552906" sldId="264"/>
            <ac:spMk id="5" creationId="{1B07C49E-AFFC-EC46-8930-E4D428F5F943}"/>
          </ac:spMkLst>
        </pc:spChg>
      </pc:sldChg>
      <pc:sldChg chg="modSp mod">
        <pc:chgData name="Vinay Gandhi" userId="95795bb7-1fea-4bf6-b874-59942a6c5f18" providerId="ADAL" clId="{F6A04B81-DE7E-4CAD-A04D-54D255F689A2}" dt="2023-05-04T03:05:39.630" v="662" actId="20577"/>
        <pc:sldMkLst>
          <pc:docMk/>
          <pc:sldMk cId="1578726356" sldId="265"/>
        </pc:sldMkLst>
        <pc:spChg chg="mod">
          <ac:chgData name="Vinay Gandhi" userId="95795bb7-1fea-4bf6-b874-59942a6c5f18" providerId="ADAL" clId="{F6A04B81-DE7E-4CAD-A04D-54D255F689A2}" dt="2023-05-04T03:05:39.630" v="662" actId="20577"/>
          <ac:spMkLst>
            <pc:docMk/>
            <pc:sldMk cId="1578726356" sldId="265"/>
            <ac:spMk id="5" creationId="{1B07C49E-AFFC-EC46-8930-E4D428F5F943}"/>
          </ac:spMkLst>
        </pc:spChg>
      </pc:sldChg>
      <pc:sldChg chg="modSp mod">
        <pc:chgData name="Vinay Gandhi" userId="95795bb7-1fea-4bf6-b874-59942a6c5f18" providerId="ADAL" clId="{F6A04B81-DE7E-4CAD-A04D-54D255F689A2}" dt="2023-05-04T03:04:15.808" v="517" actId="20577"/>
        <pc:sldMkLst>
          <pc:docMk/>
          <pc:sldMk cId="779971636" sldId="266"/>
        </pc:sldMkLst>
        <pc:spChg chg="mod">
          <ac:chgData name="Vinay Gandhi" userId="95795bb7-1fea-4bf6-b874-59942a6c5f18" providerId="ADAL" clId="{F6A04B81-DE7E-4CAD-A04D-54D255F689A2}" dt="2023-05-04T03:04:15.808" v="517" actId="20577"/>
          <ac:spMkLst>
            <pc:docMk/>
            <pc:sldMk cId="779971636" sldId="266"/>
            <ac:spMk id="5" creationId="{1B07C49E-AFFC-EC46-8930-E4D428F5F943}"/>
          </ac:spMkLst>
        </pc:spChg>
      </pc:sldChg>
      <pc:sldChg chg="modSp mod">
        <pc:chgData name="Vinay Gandhi" userId="95795bb7-1fea-4bf6-b874-59942a6c5f18" providerId="ADAL" clId="{F6A04B81-DE7E-4CAD-A04D-54D255F689A2}" dt="2023-05-04T03:06:51.432" v="668" actId="20577"/>
        <pc:sldMkLst>
          <pc:docMk/>
          <pc:sldMk cId="148114319" sldId="276"/>
        </pc:sldMkLst>
        <pc:spChg chg="mod">
          <ac:chgData name="Vinay Gandhi" userId="95795bb7-1fea-4bf6-b874-59942a6c5f18" providerId="ADAL" clId="{F6A04B81-DE7E-4CAD-A04D-54D255F689A2}" dt="2023-05-04T03:06:51.432" v="668" actId="20577"/>
          <ac:spMkLst>
            <pc:docMk/>
            <pc:sldMk cId="148114319" sldId="276"/>
            <ac:spMk id="5" creationId="{1B07C49E-AFFC-EC46-8930-E4D428F5F943}"/>
          </ac:spMkLst>
        </pc:spChg>
      </pc:sldChg>
      <pc:sldChg chg="addSp delSp modSp mod">
        <pc:chgData name="Vinay Gandhi" userId="95795bb7-1fea-4bf6-b874-59942a6c5f18" providerId="ADAL" clId="{F6A04B81-DE7E-4CAD-A04D-54D255F689A2}" dt="2023-05-04T03:08:51.428" v="672" actId="207"/>
        <pc:sldMkLst>
          <pc:docMk/>
          <pc:sldMk cId="1813711241" sldId="293"/>
        </pc:sldMkLst>
        <pc:spChg chg="del">
          <ac:chgData name="Vinay Gandhi" userId="95795bb7-1fea-4bf6-b874-59942a6c5f18" providerId="ADAL" clId="{F6A04B81-DE7E-4CAD-A04D-54D255F689A2}" dt="2023-05-04T03:08:39.988" v="670" actId="478"/>
          <ac:spMkLst>
            <pc:docMk/>
            <pc:sldMk cId="1813711241" sldId="293"/>
            <ac:spMk id="5" creationId="{1B07C49E-AFFC-EC46-8930-E4D428F5F943}"/>
          </ac:spMkLst>
        </pc:spChg>
        <pc:spChg chg="mod">
          <ac:chgData name="Vinay Gandhi" userId="95795bb7-1fea-4bf6-b874-59942a6c5f18" providerId="ADAL" clId="{F6A04B81-DE7E-4CAD-A04D-54D255F689A2}" dt="2023-05-04T03:08:51.428" v="672" actId="207"/>
          <ac:spMkLst>
            <pc:docMk/>
            <pc:sldMk cId="1813711241" sldId="293"/>
            <ac:spMk id="6" creationId="{63C399B8-8721-EF4B-8AAC-CC40E0D88C59}"/>
          </ac:spMkLst>
        </pc:spChg>
        <pc:spChg chg="mod">
          <ac:chgData name="Vinay Gandhi" userId="95795bb7-1fea-4bf6-b874-59942a6c5f18" providerId="ADAL" clId="{F6A04B81-DE7E-4CAD-A04D-54D255F689A2}" dt="2023-05-04T03:08:51.428" v="672" actId="207"/>
          <ac:spMkLst>
            <pc:docMk/>
            <pc:sldMk cId="1813711241" sldId="293"/>
            <ac:spMk id="7" creationId="{E7EAF554-9A8D-116B-95F2-D4DD15D7E8D6}"/>
          </ac:spMkLst>
        </pc:spChg>
        <pc:spChg chg="mod">
          <ac:chgData name="Vinay Gandhi" userId="95795bb7-1fea-4bf6-b874-59942a6c5f18" providerId="ADAL" clId="{F6A04B81-DE7E-4CAD-A04D-54D255F689A2}" dt="2023-05-04T03:08:51.428" v="672" actId="207"/>
          <ac:spMkLst>
            <pc:docMk/>
            <pc:sldMk cId="1813711241" sldId="293"/>
            <ac:spMk id="8" creationId="{BBD24904-730A-F475-9149-73AE682B046C}"/>
          </ac:spMkLst>
        </pc:spChg>
        <pc:spChg chg="add mod">
          <ac:chgData name="Vinay Gandhi" userId="95795bb7-1fea-4bf6-b874-59942a6c5f18" providerId="ADAL" clId="{F6A04B81-DE7E-4CAD-A04D-54D255F689A2}" dt="2023-05-04T03:08:51.428" v="672" actId="207"/>
          <ac:spMkLst>
            <pc:docMk/>
            <pc:sldMk cId="1813711241" sldId="293"/>
            <ac:spMk id="9" creationId="{102C8872-D438-163C-7B2B-6DDF882575CF}"/>
          </ac:spMkLst>
        </pc:spChg>
        <pc:spChg chg="add mod">
          <ac:chgData name="Vinay Gandhi" userId="95795bb7-1fea-4bf6-b874-59942a6c5f18" providerId="ADAL" clId="{F6A04B81-DE7E-4CAD-A04D-54D255F689A2}" dt="2023-05-04T03:08:51.428" v="672" actId="207"/>
          <ac:spMkLst>
            <pc:docMk/>
            <pc:sldMk cId="1813711241" sldId="293"/>
            <ac:spMk id="10" creationId="{5080D61D-4197-55E5-2F5B-111DFB2156F9}"/>
          </ac:spMkLst>
        </pc:spChg>
        <pc:spChg chg="mod">
          <ac:chgData name="Vinay Gandhi" userId="95795bb7-1fea-4bf6-b874-59942a6c5f18" providerId="ADAL" clId="{F6A04B81-DE7E-4CAD-A04D-54D255F689A2}" dt="2023-05-04T03:08:51.428" v="672" actId="207"/>
          <ac:spMkLst>
            <pc:docMk/>
            <pc:sldMk cId="1813711241" sldId="293"/>
            <ac:spMk id="12" creationId="{ADF02929-3808-4B57-25A7-537FEF70C34A}"/>
          </ac:spMkLst>
        </pc:spChg>
        <pc:spChg chg="mod">
          <ac:chgData name="Vinay Gandhi" userId="95795bb7-1fea-4bf6-b874-59942a6c5f18" providerId="ADAL" clId="{F6A04B81-DE7E-4CAD-A04D-54D255F689A2}" dt="2023-05-04T03:08:51.428" v="672" actId="207"/>
          <ac:spMkLst>
            <pc:docMk/>
            <pc:sldMk cId="1813711241" sldId="293"/>
            <ac:spMk id="13" creationId="{E6D1E900-C8AD-6838-3886-3F4C489B661A}"/>
          </ac:spMkLst>
        </pc:spChg>
        <pc:spChg chg="mod">
          <ac:chgData name="Vinay Gandhi" userId="95795bb7-1fea-4bf6-b874-59942a6c5f18" providerId="ADAL" clId="{F6A04B81-DE7E-4CAD-A04D-54D255F689A2}" dt="2023-05-04T03:08:51.428" v="672" actId="207"/>
          <ac:spMkLst>
            <pc:docMk/>
            <pc:sldMk cId="1813711241" sldId="293"/>
            <ac:spMk id="14" creationId="{F8B33BF8-F589-A569-B73A-BD9321899E94}"/>
          </ac:spMkLst>
        </pc:spChg>
        <pc:spChg chg="add mod">
          <ac:chgData name="Vinay Gandhi" userId="95795bb7-1fea-4bf6-b874-59942a6c5f18" providerId="ADAL" clId="{F6A04B81-DE7E-4CAD-A04D-54D255F689A2}" dt="2023-05-04T03:08:51.428" v="672" actId="207"/>
          <ac:spMkLst>
            <pc:docMk/>
            <pc:sldMk cId="1813711241" sldId="293"/>
            <ac:spMk id="15" creationId="{D260A87F-1D3B-2637-851A-EFB0A04B67F2}"/>
          </ac:spMkLst>
        </pc:spChg>
        <pc:spChg chg="add mod">
          <ac:chgData name="Vinay Gandhi" userId="95795bb7-1fea-4bf6-b874-59942a6c5f18" providerId="ADAL" clId="{F6A04B81-DE7E-4CAD-A04D-54D255F689A2}" dt="2023-05-04T03:08:51.428" v="672" actId="207"/>
          <ac:spMkLst>
            <pc:docMk/>
            <pc:sldMk cId="1813711241" sldId="293"/>
            <ac:spMk id="16" creationId="{67AC0D17-AC1A-BF0D-4A60-E3B2E502689D}"/>
          </ac:spMkLst>
        </pc:spChg>
        <pc:spChg chg="add mod">
          <ac:chgData name="Vinay Gandhi" userId="95795bb7-1fea-4bf6-b874-59942a6c5f18" providerId="ADAL" clId="{F6A04B81-DE7E-4CAD-A04D-54D255F689A2}" dt="2023-05-04T03:08:51.428" v="672" actId="207"/>
          <ac:spMkLst>
            <pc:docMk/>
            <pc:sldMk cId="1813711241" sldId="293"/>
            <ac:spMk id="17" creationId="{6B059427-0F0E-59CA-B96B-4E949890818E}"/>
          </ac:spMkLst>
        </pc:spChg>
        <pc:spChg chg="mod">
          <ac:chgData name="Vinay Gandhi" userId="95795bb7-1fea-4bf6-b874-59942a6c5f18" providerId="ADAL" clId="{F6A04B81-DE7E-4CAD-A04D-54D255F689A2}" dt="2023-05-04T03:08:51.428" v="672" actId="207"/>
          <ac:spMkLst>
            <pc:docMk/>
            <pc:sldMk cId="1813711241" sldId="293"/>
            <ac:spMk id="19" creationId="{98B66299-CDC9-4B0F-774E-26BC9ADF9750}"/>
          </ac:spMkLst>
        </pc:spChg>
        <pc:spChg chg="mod">
          <ac:chgData name="Vinay Gandhi" userId="95795bb7-1fea-4bf6-b874-59942a6c5f18" providerId="ADAL" clId="{F6A04B81-DE7E-4CAD-A04D-54D255F689A2}" dt="2023-05-04T03:08:51.428" v="672" actId="207"/>
          <ac:spMkLst>
            <pc:docMk/>
            <pc:sldMk cId="1813711241" sldId="293"/>
            <ac:spMk id="20" creationId="{681A22B2-D3D0-D9FE-4F8D-064C9F83F3AD}"/>
          </ac:spMkLst>
        </pc:spChg>
        <pc:spChg chg="mod">
          <ac:chgData name="Vinay Gandhi" userId="95795bb7-1fea-4bf6-b874-59942a6c5f18" providerId="ADAL" clId="{F6A04B81-DE7E-4CAD-A04D-54D255F689A2}" dt="2023-05-04T03:08:51.428" v="672" actId="207"/>
          <ac:spMkLst>
            <pc:docMk/>
            <pc:sldMk cId="1813711241" sldId="293"/>
            <ac:spMk id="21" creationId="{FA488C61-F85C-4C77-A4D5-DCCFAA54B5F7}"/>
          </ac:spMkLst>
        </pc:spChg>
        <pc:spChg chg="add mod">
          <ac:chgData name="Vinay Gandhi" userId="95795bb7-1fea-4bf6-b874-59942a6c5f18" providerId="ADAL" clId="{F6A04B81-DE7E-4CAD-A04D-54D255F689A2}" dt="2023-05-04T03:08:51.428" v="672" actId="207"/>
          <ac:spMkLst>
            <pc:docMk/>
            <pc:sldMk cId="1813711241" sldId="293"/>
            <ac:spMk id="22" creationId="{229D23D1-6366-EEDA-6939-018B87BB18E4}"/>
          </ac:spMkLst>
        </pc:spChg>
        <pc:spChg chg="add mod">
          <ac:chgData name="Vinay Gandhi" userId="95795bb7-1fea-4bf6-b874-59942a6c5f18" providerId="ADAL" clId="{F6A04B81-DE7E-4CAD-A04D-54D255F689A2}" dt="2023-05-04T03:08:51.428" v="672" actId="207"/>
          <ac:spMkLst>
            <pc:docMk/>
            <pc:sldMk cId="1813711241" sldId="293"/>
            <ac:spMk id="23" creationId="{49984C8E-8513-A1BD-4513-BEAC7938AF2A}"/>
          </ac:spMkLst>
        </pc:spChg>
        <pc:spChg chg="mod">
          <ac:chgData name="Vinay Gandhi" userId="95795bb7-1fea-4bf6-b874-59942a6c5f18" providerId="ADAL" clId="{F6A04B81-DE7E-4CAD-A04D-54D255F689A2}" dt="2023-05-04T03:08:51.428" v="672" actId="207"/>
          <ac:spMkLst>
            <pc:docMk/>
            <pc:sldMk cId="1813711241" sldId="293"/>
            <ac:spMk id="25" creationId="{F8CE126C-D27B-BD46-A35B-207FE9AF2F88}"/>
          </ac:spMkLst>
        </pc:spChg>
        <pc:spChg chg="mod">
          <ac:chgData name="Vinay Gandhi" userId="95795bb7-1fea-4bf6-b874-59942a6c5f18" providerId="ADAL" clId="{F6A04B81-DE7E-4CAD-A04D-54D255F689A2}" dt="2023-05-04T03:08:51.428" v="672" actId="207"/>
          <ac:spMkLst>
            <pc:docMk/>
            <pc:sldMk cId="1813711241" sldId="293"/>
            <ac:spMk id="26" creationId="{3C198036-047D-DCA7-36E7-0F5BE2F72285}"/>
          </ac:spMkLst>
        </pc:spChg>
        <pc:spChg chg="mod">
          <ac:chgData name="Vinay Gandhi" userId="95795bb7-1fea-4bf6-b874-59942a6c5f18" providerId="ADAL" clId="{F6A04B81-DE7E-4CAD-A04D-54D255F689A2}" dt="2023-05-04T03:08:51.428" v="672" actId="207"/>
          <ac:spMkLst>
            <pc:docMk/>
            <pc:sldMk cId="1813711241" sldId="293"/>
            <ac:spMk id="27" creationId="{64F78F0A-B7C8-6A57-893D-EF13A7089816}"/>
          </ac:spMkLst>
        </pc:spChg>
        <pc:spChg chg="add mod">
          <ac:chgData name="Vinay Gandhi" userId="95795bb7-1fea-4bf6-b874-59942a6c5f18" providerId="ADAL" clId="{F6A04B81-DE7E-4CAD-A04D-54D255F689A2}" dt="2023-05-04T03:08:51.428" v="672" actId="207"/>
          <ac:spMkLst>
            <pc:docMk/>
            <pc:sldMk cId="1813711241" sldId="293"/>
            <ac:spMk id="28" creationId="{1B58477A-9340-E712-679D-2884405A03DC}"/>
          </ac:spMkLst>
        </pc:spChg>
        <pc:spChg chg="add mod">
          <ac:chgData name="Vinay Gandhi" userId="95795bb7-1fea-4bf6-b874-59942a6c5f18" providerId="ADAL" clId="{F6A04B81-DE7E-4CAD-A04D-54D255F689A2}" dt="2023-05-04T03:08:51.428" v="672" actId="207"/>
          <ac:spMkLst>
            <pc:docMk/>
            <pc:sldMk cId="1813711241" sldId="293"/>
            <ac:spMk id="29" creationId="{5CB16455-1EF2-9AFA-4480-AA4F6781FCA6}"/>
          </ac:spMkLst>
        </pc:spChg>
        <pc:spChg chg="mod">
          <ac:chgData name="Vinay Gandhi" userId="95795bb7-1fea-4bf6-b874-59942a6c5f18" providerId="ADAL" clId="{F6A04B81-DE7E-4CAD-A04D-54D255F689A2}" dt="2023-05-04T03:08:51.428" v="672" actId="207"/>
          <ac:spMkLst>
            <pc:docMk/>
            <pc:sldMk cId="1813711241" sldId="293"/>
            <ac:spMk id="31" creationId="{7639B4E0-1AD2-51CB-0776-FC3C9648216C}"/>
          </ac:spMkLst>
        </pc:spChg>
        <pc:spChg chg="mod">
          <ac:chgData name="Vinay Gandhi" userId="95795bb7-1fea-4bf6-b874-59942a6c5f18" providerId="ADAL" clId="{F6A04B81-DE7E-4CAD-A04D-54D255F689A2}" dt="2023-05-04T03:08:51.428" v="672" actId="207"/>
          <ac:spMkLst>
            <pc:docMk/>
            <pc:sldMk cId="1813711241" sldId="293"/>
            <ac:spMk id="32" creationId="{CEC7C52A-E939-4F1C-1DF0-438AC045719B}"/>
          </ac:spMkLst>
        </pc:spChg>
        <pc:spChg chg="mod">
          <ac:chgData name="Vinay Gandhi" userId="95795bb7-1fea-4bf6-b874-59942a6c5f18" providerId="ADAL" clId="{F6A04B81-DE7E-4CAD-A04D-54D255F689A2}" dt="2023-05-04T03:08:51.428" v="672" actId="207"/>
          <ac:spMkLst>
            <pc:docMk/>
            <pc:sldMk cId="1813711241" sldId="293"/>
            <ac:spMk id="33" creationId="{6AE7E0DE-BB00-CA8E-65F1-AAAF594B70BE}"/>
          </ac:spMkLst>
        </pc:spChg>
        <pc:spChg chg="add mod">
          <ac:chgData name="Vinay Gandhi" userId="95795bb7-1fea-4bf6-b874-59942a6c5f18" providerId="ADAL" clId="{F6A04B81-DE7E-4CAD-A04D-54D255F689A2}" dt="2023-05-04T03:08:51.428" v="672" actId="207"/>
          <ac:spMkLst>
            <pc:docMk/>
            <pc:sldMk cId="1813711241" sldId="293"/>
            <ac:spMk id="34" creationId="{EA01BFE6-6451-4B27-A77E-34BC14CCA9E5}"/>
          </ac:spMkLst>
        </pc:spChg>
        <pc:spChg chg="add mod">
          <ac:chgData name="Vinay Gandhi" userId="95795bb7-1fea-4bf6-b874-59942a6c5f18" providerId="ADAL" clId="{F6A04B81-DE7E-4CAD-A04D-54D255F689A2}" dt="2023-05-04T03:08:51.428" v="672" actId="207"/>
          <ac:spMkLst>
            <pc:docMk/>
            <pc:sldMk cId="1813711241" sldId="293"/>
            <ac:spMk id="35" creationId="{FB2EB8DA-D695-74DE-0F5D-1975B66A8195}"/>
          </ac:spMkLst>
        </pc:spChg>
        <pc:spChg chg="add mod">
          <ac:chgData name="Vinay Gandhi" userId="95795bb7-1fea-4bf6-b874-59942a6c5f18" providerId="ADAL" clId="{F6A04B81-DE7E-4CAD-A04D-54D255F689A2}" dt="2023-05-04T03:08:51.428" v="672" actId="207"/>
          <ac:spMkLst>
            <pc:docMk/>
            <pc:sldMk cId="1813711241" sldId="293"/>
            <ac:spMk id="36" creationId="{2553D624-CA86-0659-6E12-9DA3411DAE77}"/>
          </ac:spMkLst>
        </pc:spChg>
        <pc:spChg chg="add mod">
          <ac:chgData name="Vinay Gandhi" userId="95795bb7-1fea-4bf6-b874-59942a6c5f18" providerId="ADAL" clId="{F6A04B81-DE7E-4CAD-A04D-54D255F689A2}" dt="2023-05-04T03:08:51.428" v="672" actId="207"/>
          <ac:spMkLst>
            <pc:docMk/>
            <pc:sldMk cId="1813711241" sldId="293"/>
            <ac:spMk id="37" creationId="{F69D9739-31FF-DADF-01C3-8569E4C1DCE0}"/>
          </ac:spMkLst>
        </pc:spChg>
        <pc:spChg chg="mod">
          <ac:chgData name="Vinay Gandhi" userId="95795bb7-1fea-4bf6-b874-59942a6c5f18" providerId="ADAL" clId="{F6A04B81-DE7E-4CAD-A04D-54D255F689A2}" dt="2023-05-04T03:08:51.428" v="672" actId="207"/>
          <ac:spMkLst>
            <pc:docMk/>
            <pc:sldMk cId="1813711241" sldId="293"/>
            <ac:spMk id="39" creationId="{57F268A8-7B7B-5120-7211-711BC7B1F62D}"/>
          </ac:spMkLst>
        </pc:spChg>
        <pc:spChg chg="mod">
          <ac:chgData name="Vinay Gandhi" userId="95795bb7-1fea-4bf6-b874-59942a6c5f18" providerId="ADAL" clId="{F6A04B81-DE7E-4CAD-A04D-54D255F689A2}" dt="2023-05-04T03:08:51.428" v="672" actId="207"/>
          <ac:spMkLst>
            <pc:docMk/>
            <pc:sldMk cId="1813711241" sldId="293"/>
            <ac:spMk id="40" creationId="{F6EC3478-DF58-585B-306D-2566F5E4B651}"/>
          </ac:spMkLst>
        </pc:spChg>
        <pc:spChg chg="mod">
          <ac:chgData name="Vinay Gandhi" userId="95795bb7-1fea-4bf6-b874-59942a6c5f18" providerId="ADAL" clId="{F6A04B81-DE7E-4CAD-A04D-54D255F689A2}" dt="2023-05-04T03:08:51.428" v="672" actId="207"/>
          <ac:spMkLst>
            <pc:docMk/>
            <pc:sldMk cId="1813711241" sldId="293"/>
            <ac:spMk id="41" creationId="{930D9EF5-2996-7781-94EB-98589F761D89}"/>
          </ac:spMkLst>
        </pc:spChg>
        <pc:spChg chg="add mod">
          <ac:chgData name="Vinay Gandhi" userId="95795bb7-1fea-4bf6-b874-59942a6c5f18" providerId="ADAL" clId="{F6A04B81-DE7E-4CAD-A04D-54D255F689A2}" dt="2023-05-04T03:08:51.428" v="672" actId="207"/>
          <ac:spMkLst>
            <pc:docMk/>
            <pc:sldMk cId="1813711241" sldId="293"/>
            <ac:spMk id="42" creationId="{0E34D784-F33D-BE21-B587-9EA6B3BA7A53}"/>
          </ac:spMkLst>
        </pc:spChg>
        <pc:spChg chg="add mod">
          <ac:chgData name="Vinay Gandhi" userId="95795bb7-1fea-4bf6-b874-59942a6c5f18" providerId="ADAL" clId="{F6A04B81-DE7E-4CAD-A04D-54D255F689A2}" dt="2023-05-04T03:08:51.428" v="672" actId="207"/>
          <ac:spMkLst>
            <pc:docMk/>
            <pc:sldMk cId="1813711241" sldId="293"/>
            <ac:spMk id="43" creationId="{8339E09B-7E54-B6C1-4F87-F9504C689BF1}"/>
          </ac:spMkLst>
        </pc:spChg>
        <pc:spChg chg="mod">
          <ac:chgData name="Vinay Gandhi" userId="95795bb7-1fea-4bf6-b874-59942a6c5f18" providerId="ADAL" clId="{F6A04B81-DE7E-4CAD-A04D-54D255F689A2}" dt="2023-05-04T03:08:51.428" v="672" actId="207"/>
          <ac:spMkLst>
            <pc:docMk/>
            <pc:sldMk cId="1813711241" sldId="293"/>
            <ac:spMk id="45" creationId="{ADE5E7DD-4A6F-4988-5D97-6323EB97D21B}"/>
          </ac:spMkLst>
        </pc:spChg>
        <pc:spChg chg="mod">
          <ac:chgData name="Vinay Gandhi" userId="95795bb7-1fea-4bf6-b874-59942a6c5f18" providerId="ADAL" clId="{F6A04B81-DE7E-4CAD-A04D-54D255F689A2}" dt="2023-05-04T03:08:51.428" v="672" actId="207"/>
          <ac:spMkLst>
            <pc:docMk/>
            <pc:sldMk cId="1813711241" sldId="293"/>
            <ac:spMk id="46" creationId="{C0643174-4939-EDDA-D946-B5704D3CEEB3}"/>
          </ac:spMkLst>
        </pc:spChg>
        <pc:spChg chg="mod">
          <ac:chgData name="Vinay Gandhi" userId="95795bb7-1fea-4bf6-b874-59942a6c5f18" providerId="ADAL" clId="{F6A04B81-DE7E-4CAD-A04D-54D255F689A2}" dt="2023-05-04T03:08:51.428" v="672" actId="207"/>
          <ac:spMkLst>
            <pc:docMk/>
            <pc:sldMk cId="1813711241" sldId="293"/>
            <ac:spMk id="47" creationId="{6BDB5A02-46E6-49EA-1D7D-7EDEA867A88E}"/>
          </ac:spMkLst>
        </pc:spChg>
        <pc:spChg chg="add mod">
          <ac:chgData name="Vinay Gandhi" userId="95795bb7-1fea-4bf6-b874-59942a6c5f18" providerId="ADAL" clId="{F6A04B81-DE7E-4CAD-A04D-54D255F689A2}" dt="2023-05-04T03:08:51.428" v="672" actId="207"/>
          <ac:spMkLst>
            <pc:docMk/>
            <pc:sldMk cId="1813711241" sldId="293"/>
            <ac:spMk id="48" creationId="{FA3F217C-E563-A97A-C976-F05B78C5D218}"/>
          </ac:spMkLst>
        </pc:spChg>
        <pc:spChg chg="add mod">
          <ac:chgData name="Vinay Gandhi" userId="95795bb7-1fea-4bf6-b874-59942a6c5f18" providerId="ADAL" clId="{F6A04B81-DE7E-4CAD-A04D-54D255F689A2}" dt="2023-05-04T03:08:51.428" v="672" actId="207"/>
          <ac:spMkLst>
            <pc:docMk/>
            <pc:sldMk cId="1813711241" sldId="293"/>
            <ac:spMk id="49" creationId="{8AC717CF-DC7A-A0D0-F432-150821BD3778}"/>
          </ac:spMkLst>
        </pc:spChg>
        <pc:spChg chg="mod">
          <ac:chgData name="Vinay Gandhi" userId="95795bb7-1fea-4bf6-b874-59942a6c5f18" providerId="ADAL" clId="{F6A04B81-DE7E-4CAD-A04D-54D255F689A2}" dt="2023-05-04T03:08:51.428" v="672" actId="207"/>
          <ac:spMkLst>
            <pc:docMk/>
            <pc:sldMk cId="1813711241" sldId="293"/>
            <ac:spMk id="51" creationId="{33C2FD00-862E-B4D8-EA79-A4D58E45A654}"/>
          </ac:spMkLst>
        </pc:spChg>
        <pc:spChg chg="mod">
          <ac:chgData name="Vinay Gandhi" userId="95795bb7-1fea-4bf6-b874-59942a6c5f18" providerId="ADAL" clId="{F6A04B81-DE7E-4CAD-A04D-54D255F689A2}" dt="2023-05-04T03:08:51.428" v="672" actId="207"/>
          <ac:spMkLst>
            <pc:docMk/>
            <pc:sldMk cId="1813711241" sldId="293"/>
            <ac:spMk id="52" creationId="{E11B656C-17A1-345D-1518-95818F524297}"/>
          </ac:spMkLst>
        </pc:spChg>
        <pc:spChg chg="add mod">
          <ac:chgData name="Vinay Gandhi" userId="95795bb7-1fea-4bf6-b874-59942a6c5f18" providerId="ADAL" clId="{F6A04B81-DE7E-4CAD-A04D-54D255F689A2}" dt="2023-05-04T03:08:51.428" v="672" actId="207"/>
          <ac:spMkLst>
            <pc:docMk/>
            <pc:sldMk cId="1813711241" sldId="293"/>
            <ac:spMk id="53" creationId="{AB3EEC79-3A0C-FAC8-CB3B-F523F497759D}"/>
          </ac:spMkLst>
        </pc:spChg>
        <pc:grpChg chg="add mod">
          <ac:chgData name="Vinay Gandhi" userId="95795bb7-1fea-4bf6-b874-59942a6c5f18" providerId="ADAL" clId="{F6A04B81-DE7E-4CAD-A04D-54D255F689A2}" dt="2023-05-04T03:08:51.428" v="672" actId="207"/>
          <ac:grpSpMkLst>
            <pc:docMk/>
            <pc:sldMk cId="1813711241" sldId="293"/>
            <ac:grpSpMk id="2" creationId="{1B825CA9-0280-21E6-4DFD-5EDF38540F5C}"/>
          </ac:grpSpMkLst>
        </pc:grpChg>
        <pc:grpChg chg="add mod">
          <ac:chgData name="Vinay Gandhi" userId="95795bb7-1fea-4bf6-b874-59942a6c5f18" providerId="ADAL" clId="{F6A04B81-DE7E-4CAD-A04D-54D255F689A2}" dt="2023-05-04T03:08:51.428" v="672" actId="207"/>
          <ac:grpSpMkLst>
            <pc:docMk/>
            <pc:sldMk cId="1813711241" sldId="293"/>
            <ac:grpSpMk id="11" creationId="{AB885678-D9B3-3087-5C7B-F2B783E378C9}"/>
          </ac:grpSpMkLst>
        </pc:grpChg>
        <pc:grpChg chg="add mod">
          <ac:chgData name="Vinay Gandhi" userId="95795bb7-1fea-4bf6-b874-59942a6c5f18" providerId="ADAL" clId="{F6A04B81-DE7E-4CAD-A04D-54D255F689A2}" dt="2023-05-04T03:08:51.428" v="672" actId="207"/>
          <ac:grpSpMkLst>
            <pc:docMk/>
            <pc:sldMk cId="1813711241" sldId="293"/>
            <ac:grpSpMk id="18" creationId="{4DD627AE-047D-63F8-1A58-FCB91A5FC40C}"/>
          </ac:grpSpMkLst>
        </pc:grpChg>
        <pc:grpChg chg="add mod">
          <ac:chgData name="Vinay Gandhi" userId="95795bb7-1fea-4bf6-b874-59942a6c5f18" providerId="ADAL" clId="{F6A04B81-DE7E-4CAD-A04D-54D255F689A2}" dt="2023-05-04T03:08:51.428" v="672" actId="207"/>
          <ac:grpSpMkLst>
            <pc:docMk/>
            <pc:sldMk cId="1813711241" sldId="293"/>
            <ac:grpSpMk id="24" creationId="{60010343-00C0-CF7C-1B5B-6D0352719E8D}"/>
          </ac:grpSpMkLst>
        </pc:grpChg>
        <pc:grpChg chg="add mod">
          <ac:chgData name="Vinay Gandhi" userId="95795bb7-1fea-4bf6-b874-59942a6c5f18" providerId="ADAL" clId="{F6A04B81-DE7E-4CAD-A04D-54D255F689A2}" dt="2023-05-04T03:08:51.428" v="672" actId="207"/>
          <ac:grpSpMkLst>
            <pc:docMk/>
            <pc:sldMk cId="1813711241" sldId="293"/>
            <ac:grpSpMk id="30" creationId="{7B34175E-D29D-B581-4AF9-D41F198EB9A2}"/>
          </ac:grpSpMkLst>
        </pc:grpChg>
        <pc:grpChg chg="add mod">
          <ac:chgData name="Vinay Gandhi" userId="95795bb7-1fea-4bf6-b874-59942a6c5f18" providerId="ADAL" clId="{F6A04B81-DE7E-4CAD-A04D-54D255F689A2}" dt="2023-05-04T03:08:51.428" v="672" actId="207"/>
          <ac:grpSpMkLst>
            <pc:docMk/>
            <pc:sldMk cId="1813711241" sldId="293"/>
            <ac:grpSpMk id="38" creationId="{C9A2E818-A24D-D816-6C4F-16D994091D58}"/>
          </ac:grpSpMkLst>
        </pc:grpChg>
        <pc:grpChg chg="add mod">
          <ac:chgData name="Vinay Gandhi" userId="95795bb7-1fea-4bf6-b874-59942a6c5f18" providerId="ADAL" clId="{F6A04B81-DE7E-4CAD-A04D-54D255F689A2}" dt="2023-05-04T03:08:51.428" v="672" actId="207"/>
          <ac:grpSpMkLst>
            <pc:docMk/>
            <pc:sldMk cId="1813711241" sldId="293"/>
            <ac:grpSpMk id="44" creationId="{7838D180-ACBC-0B59-C300-C040C20F18FF}"/>
          </ac:grpSpMkLst>
        </pc:grpChg>
        <pc:grpChg chg="add mod">
          <ac:chgData name="Vinay Gandhi" userId="95795bb7-1fea-4bf6-b874-59942a6c5f18" providerId="ADAL" clId="{F6A04B81-DE7E-4CAD-A04D-54D255F689A2}" dt="2023-05-04T03:08:51.428" v="672" actId="207"/>
          <ac:grpSpMkLst>
            <pc:docMk/>
            <pc:sldMk cId="1813711241" sldId="293"/>
            <ac:grpSpMk id="50" creationId="{C4E9DA8A-DCBD-3A47-02A4-7EE736B50B37}"/>
          </ac:grpSpMkLst>
        </pc:grpChg>
      </pc:sldChg>
      <pc:sldChg chg="addSp delSp modSp mod">
        <pc:chgData name="Vinay Gandhi" userId="95795bb7-1fea-4bf6-b874-59942a6c5f18" providerId="ADAL" clId="{F6A04B81-DE7E-4CAD-A04D-54D255F689A2}" dt="2023-05-04T02:53:20.122" v="233" actId="1076"/>
        <pc:sldMkLst>
          <pc:docMk/>
          <pc:sldMk cId="280316088" sldId="299"/>
        </pc:sldMkLst>
        <pc:spChg chg="add mod">
          <ac:chgData name="Vinay Gandhi" userId="95795bb7-1fea-4bf6-b874-59942a6c5f18" providerId="ADAL" clId="{F6A04B81-DE7E-4CAD-A04D-54D255F689A2}" dt="2023-05-04T02:53:20.122" v="233" actId="1076"/>
          <ac:spMkLst>
            <pc:docMk/>
            <pc:sldMk cId="280316088" sldId="299"/>
            <ac:spMk id="2" creationId="{37A43646-D4D9-3DEB-89D9-00DE5A5A2360}"/>
          </ac:spMkLst>
        </pc:spChg>
        <pc:spChg chg="del">
          <ac:chgData name="Vinay Gandhi" userId="95795bb7-1fea-4bf6-b874-59942a6c5f18" providerId="ADAL" clId="{F6A04B81-DE7E-4CAD-A04D-54D255F689A2}" dt="2023-05-02T02:27:54.924" v="42" actId="478"/>
          <ac:spMkLst>
            <pc:docMk/>
            <pc:sldMk cId="280316088" sldId="299"/>
            <ac:spMk id="3" creationId="{AB0AB2AC-B7E6-6849-9AE9-697369407F8F}"/>
          </ac:spMkLst>
        </pc:spChg>
        <pc:spChg chg="del">
          <ac:chgData name="Vinay Gandhi" userId="95795bb7-1fea-4bf6-b874-59942a6c5f18" providerId="ADAL" clId="{F6A04B81-DE7E-4CAD-A04D-54D255F689A2}" dt="2023-05-02T02:28:26.825" v="43" actId="478"/>
          <ac:spMkLst>
            <pc:docMk/>
            <pc:sldMk cId="280316088" sldId="299"/>
            <ac:spMk id="5" creationId="{1B07C49E-AFFC-EC46-8930-E4D428F5F943}"/>
          </ac:spMkLst>
        </pc:spChg>
        <pc:spChg chg="mod">
          <ac:chgData name="Vinay Gandhi" userId="95795bb7-1fea-4bf6-b874-59942a6c5f18" providerId="ADAL" clId="{F6A04B81-DE7E-4CAD-A04D-54D255F689A2}" dt="2023-05-02T02:42:59.993" v="54" actId="207"/>
          <ac:spMkLst>
            <pc:docMk/>
            <pc:sldMk cId="280316088" sldId="299"/>
            <ac:spMk id="8" creationId="{E7B95642-7148-CFD5-26B7-36D3F731686C}"/>
          </ac:spMkLst>
        </pc:spChg>
        <pc:spChg chg="mod">
          <ac:chgData name="Vinay Gandhi" userId="95795bb7-1fea-4bf6-b874-59942a6c5f18" providerId="ADAL" clId="{F6A04B81-DE7E-4CAD-A04D-54D255F689A2}" dt="2023-05-02T02:42:59.993" v="54" actId="207"/>
          <ac:spMkLst>
            <pc:docMk/>
            <pc:sldMk cId="280316088" sldId="299"/>
            <ac:spMk id="9" creationId="{0ED929DA-F52F-130F-03FA-7FFBE2457553}"/>
          </ac:spMkLst>
        </pc:spChg>
        <pc:spChg chg="mod">
          <ac:chgData name="Vinay Gandhi" userId="95795bb7-1fea-4bf6-b874-59942a6c5f18" providerId="ADAL" clId="{F6A04B81-DE7E-4CAD-A04D-54D255F689A2}" dt="2023-05-02T02:42:59.993" v="54" actId="207"/>
          <ac:spMkLst>
            <pc:docMk/>
            <pc:sldMk cId="280316088" sldId="299"/>
            <ac:spMk id="10" creationId="{4B315185-CE27-123D-9F98-F620F31CC91A}"/>
          </ac:spMkLst>
        </pc:spChg>
        <pc:spChg chg="mod">
          <ac:chgData name="Vinay Gandhi" userId="95795bb7-1fea-4bf6-b874-59942a6c5f18" providerId="ADAL" clId="{F6A04B81-DE7E-4CAD-A04D-54D255F689A2}" dt="2023-05-02T02:42:59.993" v="54" actId="207"/>
          <ac:spMkLst>
            <pc:docMk/>
            <pc:sldMk cId="280316088" sldId="299"/>
            <ac:spMk id="11" creationId="{46BE8875-5BA9-855A-6482-660E615FC815}"/>
          </ac:spMkLst>
        </pc:spChg>
        <pc:spChg chg="add mod">
          <ac:chgData name="Vinay Gandhi" userId="95795bb7-1fea-4bf6-b874-59942a6c5f18" providerId="ADAL" clId="{F6A04B81-DE7E-4CAD-A04D-54D255F689A2}" dt="2023-05-04T02:53:20.122" v="233" actId="1076"/>
          <ac:spMkLst>
            <pc:docMk/>
            <pc:sldMk cId="280316088" sldId="299"/>
            <ac:spMk id="12" creationId="{30FCA91C-9E9A-3296-9592-E25A4C1CC066}"/>
          </ac:spMkLst>
        </pc:spChg>
        <pc:spChg chg="mod">
          <ac:chgData name="Vinay Gandhi" userId="95795bb7-1fea-4bf6-b874-59942a6c5f18" providerId="ADAL" clId="{F6A04B81-DE7E-4CAD-A04D-54D255F689A2}" dt="2023-05-02T02:43:13.362" v="55" actId="207"/>
          <ac:spMkLst>
            <pc:docMk/>
            <pc:sldMk cId="280316088" sldId="299"/>
            <ac:spMk id="14" creationId="{69A88AF6-3D34-D759-CEF3-38C42D7B4989}"/>
          </ac:spMkLst>
        </pc:spChg>
        <pc:spChg chg="mod">
          <ac:chgData name="Vinay Gandhi" userId="95795bb7-1fea-4bf6-b874-59942a6c5f18" providerId="ADAL" clId="{F6A04B81-DE7E-4CAD-A04D-54D255F689A2}" dt="2023-05-02T02:43:13.362" v="55" actId="207"/>
          <ac:spMkLst>
            <pc:docMk/>
            <pc:sldMk cId="280316088" sldId="299"/>
            <ac:spMk id="15" creationId="{025FE3BF-0579-9BE1-C56B-4D8ABCB49757}"/>
          </ac:spMkLst>
        </pc:spChg>
        <pc:spChg chg="mod">
          <ac:chgData name="Vinay Gandhi" userId="95795bb7-1fea-4bf6-b874-59942a6c5f18" providerId="ADAL" clId="{F6A04B81-DE7E-4CAD-A04D-54D255F689A2}" dt="2023-05-02T02:43:13.362" v="55" actId="207"/>
          <ac:spMkLst>
            <pc:docMk/>
            <pc:sldMk cId="280316088" sldId="299"/>
            <ac:spMk id="16" creationId="{35615A24-6986-B397-A6C7-469C2BA42DAB}"/>
          </ac:spMkLst>
        </pc:spChg>
        <pc:spChg chg="mod">
          <ac:chgData name="Vinay Gandhi" userId="95795bb7-1fea-4bf6-b874-59942a6c5f18" providerId="ADAL" clId="{F6A04B81-DE7E-4CAD-A04D-54D255F689A2}" dt="2023-05-02T02:43:13.362" v="55" actId="207"/>
          <ac:spMkLst>
            <pc:docMk/>
            <pc:sldMk cId="280316088" sldId="299"/>
            <ac:spMk id="17" creationId="{47B54922-4B28-3E83-6C32-B6CF09628962}"/>
          </ac:spMkLst>
        </pc:spChg>
        <pc:spChg chg="mod">
          <ac:chgData name="Vinay Gandhi" userId="95795bb7-1fea-4bf6-b874-59942a6c5f18" providerId="ADAL" clId="{F6A04B81-DE7E-4CAD-A04D-54D255F689A2}" dt="2023-05-02T02:43:13.362" v="55" actId="207"/>
          <ac:spMkLst>
            <pc:docMk/>
            <pc:sldMk cId="280316088" sldId="299"/>
            <ac:spMk id="18" creationId="{9ADCE050-D2F6-85A7-9D51-29FCBA3E933E}"/>
          </ac:spMkLst>
        </pc:spChg>
        <pc:spChg chg="add mod">
          <ac:chgData name="Vinay Gandhi" userId="95795bb7-1fea-4bf6-b874-59942a6c5f18" providerId="ADAL" clId="{F6A04B81-DE7E-4CAD-A04D-54D255F689A2}" dt="2023-05-04T02:53:20.122" v="233" actId="1076"/>
          <ac:spMkLst>
            <pc:docMk/>
            <pc:sldMk cId="280316088" sldId="299"/>
            <ac:spMk id="19" creationId="{478A5E7B-FD89-6300-465E-C3AED81A1B7F}"/>
          </ac:spMkLst>
        </pc:spChg>
        <pc:spChg chg="mod">
          <ac:chgData name="Vinay Gandhi" userId="95795bb7-1fea-4bf6-b874-59942a6c5f18" providerId="ADAL" clId="{F6A04B81-DE7E-4CAD-A04D-54D255F689A2}" dt="2023-05-02T02:43:13.362" v="55" actId="207"/>
          <ac:spMkLst>
            <pc:docMk/>
            <pc:sldMk cId="280316088" sldId="299"/>
            <ac:spMk id="21" creationId="{44162C35-A69B-18AA-FFC9-BCE54155A606}"/>
          </ac:spMkLst>
        </pc:spChg>
        <pc:spChg chg="mod">
          <ac:chgData name="Vinay Gandhi" userId="95795bb7-1fea-4bf6-b874-59942a6c5f18" providerId="ADAL" clId="{F6A04B81-DE7E-4CAD-A04D-54D255F689A2}" dt="2023-05-02T02:43:13.362" v="55" actId="207"/>
          <ac:spMkLst>
            <pc:docMk/>
            <pc:sldMk cId="280316088" sldId="299"/>
            <ac:spMk id="22" creationId="{BF0245D8-F34F-0465-7381-565F1D868607}"/>
          </ac:spMkLst>
        </pc:spChg>
        <pc:spChg chg="mod">
          <ac:chgData name="Vinay Gandhi" userId="95795bb7-1fea-4bf6-b874-59942a6c5f18" providerId="ADAL" clId="{F6A04B81-DE7E-4CAD-A04D-54D255F689A2}" dt="2023-05-02T02:43:13.362" v="55" actId="207"/>
          <ac:spMkLst>
            <pc:docMk/>
            <pc:sldMk cId="280316088" sldId="299"/>
            <ac:spMk id="23" creationId="{37094399-8BAA-6733-1C16-8A53F2E4949F}"/>
          </ac:spMkLst>
        </pc:spChg>
        <pc:spChg chg="mod">
          <ac:chgData name="Vinay Gandhi" userId="95795bb7-1fea-4bf6-b874-59942a6c5f18" providerId="ADAL" clId="{F6A04B81-DE7E-4CAD-A04D-54D255F689A2}" dt="2023-05-02T02:43:13.362" v="55" actId="207"/>
          <ac:spMkLst>
            <pc:docMk/>
            <pc:sldMk cId="280316088" sldId="299"/>
            <ac:spMk id="24" creationId="{BEE2D5C2-67BB-4174-7B34-D06A6C87B3E3}"/>
          </ac:spMkLst>
        </pc:spChg>
        <pc:spChg chg="mod">
          <ac:chgData name="Vinay Gandhi" userId="95795bb7-1fea-4bf6-b874-59942a6c5f18" providerId="ADAL" clId="{F6A04B81-DE7E-4CAD-A04D-54D255F689A2}" dt="2023-05-02T02:43:13.362" v="55" actId="207"/>
          <ac:spMkLst>
            <pc:docMk/>
            <pc:sldMk cId="280316088" sldId="299"/>
            <ac:spMk id="25" creationId="{7F1123C5-B72D-B311-1118-C7526257B782}"/>
          </ac:spMkLst>
        </pc:spChg>
        <pc:spChg chg="add mod">
          <ac:chgData name="Vinay Gandhi" userId="95795bb7-1fea-4bf6-b874-59942a6c5f18" providerId="ADAL" clId="{F6A04B81-DE7E-4CAD-A04D-54D255F689A2}" dt="2023-05-04T02:53:20.122" v="233" actId="1076"/>
          <ac:spMkLst>
            <pc:docMk/>
            <pc:sldMk cId="280316088" sldId="299"/>
            <ac:spMk id="26" creationId="{8396B8F7-9587-C3A6-0699-1FE782419C2C}"/>
          </ac:spMkLst>
        </pc:spChg>
        <pc:spChg chg="mod">
          <ac:chgData name="Vinay Gandhi" userId="95795bb7-1fea-4bf6-b874-59942a6c5f18" providerId="ADAL" clId="{F6A04B81-DE7E-4CAD-A04D-54D255F689A2}" dt="2023-05-02T02:43:13.362" v="55" actId="207"/>
          <ac:spMkLst>
            <pc:docMk/>
            <pc:sldMk cId="280316088" sldId="299"/>
            <ac:spMk id="28" creationId="{1B1793D5-0428-B120-121F-78FF1BB0DA2E}"/>
          </ac:spMkLst>
        </pc:spChg>
        <pc:spChg chg="mod">
          <ac:chgData name="Vinay Gandhi" userId="95795bb7-1fea-4bf6-b874-59942a6c5f18" providerId="ADAL" clId="{F6A04B81-DE7E-4CAD-A04D-54D255F689A2}" dt="2023-05-02T02:43:13.362" v="55" actId="207"/>
          <ac:spMkLst>
            <pc:docMk/>
            <pc:sldMk cId="280316088" sldId="299"/>
            <ac:spMk id="29" creationId="{8982D803-9A2E-81F5-9EEF-9EC1C886E8EF}"/>
          </ac:spMkLst>
        </pc:spChg>
        <pc:spChg chg="mod">
          <ac:chgData name="Vinay Gandhi" userId="95795bb7-1fea-4bf6-b874-59942a6c5f18" providerId="ADAL" clId="{F6A04B81-DE7E-4CAD-A04D-54D255F689A2}" dt="2023-05-02T02:43:13.362" v="55" actId="207"/>
          <ac:spMkLst>
            <pc:docMk/>
            <pc:sldMk cId="280316088" sldId="299"/>
            <ac:spMk id="30" creationId="{EBEB3133-162B-84D0-2A4C-089D2A153FE7}"/>
          </ac:spMkLst>
        </pc:spChg>
        <pc:spChg chg="mod">
          <ac:chgData name="Vinay Gandhi" userId="95795bb7-1fea-4bf6-b874-59942a6c5f18" providerId="ADAL" clId="{F6A04B81-DE7E-4CAD-A04D-54D255F689A2}" dt="2023-05-02T02:43:13.362" v="55" actId="207"/>
          <ac:spMkLst>
            <pc:docMk/>
            <pc:sldMk cId="280316088" sldId="299"/>
            <ac:spMk id="31" creationId="{35CF2BCA-AA1A-7987-2C72-353EF6C636C7}"/>
          </ac:spMkLst>
        </pc:spChg>
        <pc:spChg chg="mod">
          <ac:chgData name="Vinay Gandhi" userId="95795bb7-1fea-4bf6-b874-59942a6c5f18" providerId="ADAL" clId="{F6A04B81-DE7E-4CAD-A04D-54D255F689A2}" dt="2023-05-02T02:43:13.362" v="55" actId="207"/>
          <ac:spMkLst>
            <pc:docMk/>
            <pc:sldMk cId="280316088" sldId="299"/>
            <ac:spMk id="32" creationId="{42531AFB-4798-E18A-5FEE-FE79D63DBB65}"/>
          </ac:spMkLst>
        </pc:spChg>
        <pc:spChg chg="add mod">
          <ac:chgData name="Vinay Gandhi" userId="95795bb7-1fea-4bf6-b874-59942a6c5f18" providerId="ADAL" clId="{F6A04B81-DE7E-4CAD-A04D-54D255F689A2}" dt="2023-05-04T02:53:20.122" v="233" actId="1076"/>
          <ac:spMkLst>
            <pc:docMk/>
            <pc:sldMk cId="280316088" sldId="299"/>
            <ac:spMk id="33" creationId="{AB96A124-7027-16F7-9CDE-9E655323D35E}"/>
          </ac:spMkLst>
        </pc:spChg>
        <pc:spChg chg="mod">
          <ac:chgData name="Vinay Gandhi" userId="95795bb7-1fea-4bf6-b874-59942a6c5f18" providerId="ADAL" clId="{F6A04B81-DE7E-4CAD-A04D-54D255F689A2}" dt="2023-05-02T02:43:13.362" v="55" actId="207"/>
          <ac:spMkLst>
            <pc:docMk/>
            <pc:sldMk cId="280316088" sldId="299"/>
            <ac:spMk id="35" creationId="{63CE2445-1C66-2CC9-EB2D-F7AD56AD5A28}"/>
          </ac:spMkLst>
        </pc:spChg>
        <pc:spChg chg="mod">
          <ac:chgData name="Vinay Gandhi" userId="95795bb7-1fea-4bf6-b874-59942a6c5f18" providerId="ADAL" clId="{F6A04B81-DE7E-4CAD-A04D-54D255F689A2}" dt="2023-05-02T02:43:13.362" v="55" actId="207"/>
          <ac:spMkLst>
            <pc:docMk/>
            <pc:sldMk cId="280316088" sldId="299"/>
            <ac:spMk id="36" creationId="{8E925A51-3C33-B494-E326-638780BFD972}"/>
          </ac:spMkLst>
        </pc:spChg>
        <pc:spChg chg="mod">
          <ac:chgData name="Vinay Gandhi" userId="95795bb7-1fea-4bf6-b874-59942a6c5f18" providerId="ADAL" clId="{F6A04B81-DE7E-4CAD-A04D-54D255F689A2}" dt="2023-05-02T02:43:13.362" v="55" actId="207"/>
          <ac:spMkLst>
            <pc:docMk/>
            <pc:sldMk cId="280316088" sldId="299"/>
            <ac:spMk id="37" creationId="{4E9D61F2-E3D3-6312-CF14-28EBDA5BBE3D}"/>
          </ac:spMkLst>
        </pc:spChg>
        <pc:spChg chg="mod">
          <ac:chgData name="Vinay Gandhi" userId="95795bb7-1fea-4bf6-b874-59942a6c5f18" providerId="ADAL" clId="{F6A04B81-DE7E-4CAD-A04D-54D255F689A2}" dt="2023-05-02T02:43:13.362" v="55" actId="207"/>
          <ac:spMkLst>
            <pc:docMk/>
            <pc:sldMk cId="280316088" sldId="299"/>
            <ac:spMk id="38" creationId="{4F19E77B-ABC8-BEEC-7A73-BDD5C34F9C55}"/>
          </ac:spMkLst>
        </pc:spChg>
        <pc:spChg chg="mod">
          <ac:chgData name="Vinay Gandhi" userId="95795bb7-1fea-4bf6-b874-59942a6c5f18" providerId="ADAL" clId="{F6A04B81-DE7E-4CAD-A04D-54D255F689A2}" dt="2023-05-02T02:43:13.362" v="55" actId="207"/>
          <ac:spMkLst>
            <pc:docMk/>
            <pc:sldMk cId="280316088" sldId="299"/>
            <ac:spMk id="39" creationId="{96D84CD9-02C0-70DC-F851-A2DE4A2F539F}"/>
          </ac:spMkLst>
        </pc:spChg>
        <pc:spChg chg="add mod">
          <ac:chgData name="Vinay Gandhi" userId="95795bb7-1fea-4bf6-b874-59942a6c5f18" providerId="ADAL" clId="{F6A04B81-DE7E-4CAD-A04D-54D255F689A2}" dt="2023-05-04T02:53:20.122" v="233" actId="1076"/>
          <ac:spMkLst>
            <pc:docMk/>
            <pc:sldMk cId="280316088" sldId="299"/>
            <ac:spMk id="40" creationId="{6C0D0942-415A-2310-C859-2E9496F44217}"/>
          </ac:spMkLst>
        </pc:spChg>
        <pc:spChg chg="mod">
          <ac:chgData name="Vinay Gandhi" userId="95795bb7-1fea-4bf6-b874-59942a6c5f18" providerId="ADAL" clId="{F6A04B81-DE7E-4CAD-A04D-54D255F689A2}" dt="2023-05-02T02:43:13.362" v="55" actId="207"/>
          <ac:spMkLst>
            <pc:docMk/>
            <pc:sldMk cId="280316088" sldId="299"/>
            <ac:spMk id="42" creationId="{EDF4F751-8520-FF8B-153C-AB8281B367BF}"/>
          </ac:spMkLst>
        </pc:spChg>
        <pc:spChg chg="mod">
          <ac:chgData name="Vinay Gandhi" userId="95795bb7-1fea-4bf6-b874-59942a6c5f18" providerId="ADAL" clId="{F6A04B81-DE7E-4CAD-A04D-54D255F689A2}" dt="2023-05-02T02:43:13.362" v="55" actId="207"/>
          <ac:spMkLst>
            <pc:docMk/>
            <pc:sldMk cId="280316088" sldId="299"/>
            <ac:spMk id="43" creationId="{A4B35291-03D3-926F-5EB2-3557B9931530}"/>
          </ac:spMkLst>
        </pc:spChg>
        <pc:spChg chg="mod">
          <ac:chgData name="Vinay Gandhi" userId="95795bb7-1fea-4bf6-b874-59942a6c5f18" providerId="ADAL" clId="{F6A04B81-DE7E-4CAD-A04D-54D255F689A2}" dt="2023-05-02T02:43:13.362" v="55" actId="207"/>
          <ac:spMkLst>
            <pc:docMk/>
            <pc:sldMk cId="280316088" sldId="299"/>
            <ac:spMk id="44" creationId="{899D766B-1B0B-165B-2A0F-47DDFE63D1A3}"/>
          </ac:spMkLst>
        </pc:spChg>
        <pc:spChg chg="mod">
          <ac:chgData name="Vinay Gandhi" userId="95795bb7-1fea-4bf6-b874-59942a6c5f18" providerId="ADAL" clId="{F6A04B81-DE7E-4CAD-A04D-54D255F689A2}" dt="2023-05-02T02:43:13.362" v="55" actId="207"/>
          <ac:spMkLst>
            <pc:docMk/>
            <pc:sldMk cId="280316088" sldId="299"/>
            <ac:spMk id="45" creationId="{39BAD0FE-700B-A942-48D9-33DABA1736A9}"/>
          </ac:spMkLst>
        </pc:spChg>
        <pc:spChg chg="mod">
          <ac:chgData name="Vinay Gandhi" userId="95795bb7-1fea-4bf6-b874-59942a6c5f18" providerId="ADAL" clId="{F6A04B81-DE7E-4CAD-A04D-54D255F689A2}" dt="2023-05-02T02:43:13.362" v="55" actId="207"/>
          <ac:spMkLst>
            <pc:docMk/>
            <pc:sldMk cId="280316088" sldId="299"/>
            <ac:spMk id="46" creationId="{CA94E81A-3EB3-3565-DB6E-5F320DBF0A2A}"/>
          </ac:spMkLst>
        </pc:spChg>
        <pc:spChg chg="add mod">
          <ac:chgData name="Vinay Gandhi" userId="95795bb7-1fea-4bf6-b874-59942a6c5f18" providerId="ADAL" clId="{F6A04B81-DE7E-4CAD-A04D-54D255F689A2}" dt="2023-05-04T02:53:20.122" v="233" actId="1076"/>
          <ac:spMkLst>
            <pc:docMk/>
            <pc:sldMk cId="280316088" sldId="299"/>
            <ac:spMk id="47" creationId="{6A5774D1-234E-B7F8-2EEA-9E17617B855E}"/>
          </ac:spMkLst>
        </pc:spChg>
        <pc:spChg chg="mod">
          <ac:chgData name="Vinay Gandhi" userId="95795bb7-1fea-4bf6-b874-59942a6c5f18" providerId="ADAL" clId="{F6A04B81-DE7E-4CAD-A04D-54D255F689A2}" dt="2023-05-02T02:43:13.362" v="55" actId="207"/>
          <ac:spMkLst>
            <pc:docMk/>
            <pc:sldMk cId="280316088" sldId="299"/>
            <ac:spMk id="49" creationId="{EF9C62CB-C7EE-2806-A6A6-473E80DBDE0B}"/>
          </ac:spMkLst>
        </pc:spChg>
        <pc:spChg chg="mod">
          <ac:chgData name="Vinay Gandhi" userId="95795bb7-1fea-4bf6-b874-59942a6c5f18" providerId="ADAL" clId="{F6A04B81-DE7E-4CAD-A04D-54D255F689A2}" dt="2023-05-02T02:43:13.362" v="55" actId="207"/>
          <ac:spMkLst>
            <pc:docMk/>
            <pc:sldMk cId="280316088" sldId="299"/>
            <ac:spMk id="50" creationId="{B30D757F-4A0F-5677-3A4A-716BCE1728F6}"/>
          </ac:spMkLst>
        </pc:spChg>
        <pc:spChg chg="mod">
          <ac:chgData name="Vinay Gandhi" userId="95795bb7-1fea-4bf6-b874-59942a6c5f18" providerId="ADAL" clId="{F6A04B81-DE7E-4CAD-A04D-54D255F689A2}" dt="2023-05-02T02:43:13.362" v="55" actId="207"/>
          <ac:spMkLst>
            <pc:docMk/>
            <pc:sldMk cId="280316088" sldId="299"/>
            <ac:spMk id="51" creationId="{8914AA5B-09F0-8EA6-BBF0-6021D454D9C1}"/>
          </ac:spMkLst>
        </pc:spChg>
        <pc:spChg chg="add mod">
          <ac:chgData name="Vinay Gandhi" userId="95795bb7-1fea-4bf6-b874-59942a6c5f18" providerId="ADAL" clId="{F6A04B81-DE7E-4CAD-A04D-54D255F689A2}" dt="2023-05-04T02:53:20.122" v="233" actId="1076"/>
          <ac:spMkLst>
            <pc:docMk/>
            <pc:sldMk cId="280316088" sldId="299"/>
            <ac:spMk id="52" creationId="{72D04110-B699-ECB1-400F-BF761D3F2FD6}"/>
          </ac:spMkLst>
        </pc:spChg>
        <pc:grpChg chg="add mod">
          <ac:chgData name="Vinay Gandhi" userId="95795bb7-1fea-4bf6-b874-59942a6c5f18" providerId="ADAL" clId="{F6A04B81-DE7E-4CAD-A04D-54D255F689A2}" dt="2023-05-04T02:53:20.122" v="233" actId="1076"/>
          <ac:grpSpMkLst>
            <pc:docMk/>
            <pc:sldMk cId="280316088" sldId="299"/>
            <ac:grpSpMk id="7" creationId="{177D7B2B-53D2-7219-BAE6-9466CB87CE90}"/>
          </ac:grpSpMkLst>
        </pc:grpChg>
        <pc:grpChg chg="add mod">
          <ac:chgData name="Vinay Gandhi" userId="95795bb7-1fea-4bf6-b874-59942a6c5f18" providerId="ADAL" clId="{F6A04B81-DE7E-4CAD-A04D-54D255F689A2}" dt="2023-05-04T02:53:20.122" v="233" actId="1076"/>
          <ac:grpSpMkLst>
            <pc:docMk/>
            <pc:sldMk cId="280316088" sldId="299"/>
            <ac:grpSpMk id="13" creationId="{8EDF0146-B911-F0A0-D1C1-521A438C8A38}"/>
          </ac:grpSpMkLst>
        </pc:grpChg>
        <pc:grpChg chg="add mod">
          <ac:chgData name="Vinay Gandhi" userId="95795bb7-1fea-4bf6-b874-59942a6c5f18" providerId="ADAL" clId="{F6A04B81-DE7E-4CAD-A04D-54D255F689A2}" dt="2023-05-04T02:53:20.122" v="233" actId="1076"/>
          <ac:grpSpMkLst>
            <pc:docMk/>
            <pc:sldMk cId="280316088" sldId="299"/>
            <ac:grpSpMk id="20" creationId="{A8CB6B15-904B-16B3-C0DB-F176220B0A2A}"/>
          </ac:grpSpMkLst>
        </pc:grpChg>
        <pc:grpChg chg="add mod">
          <ac:chgData name="Vinay Gandhi" userId="95795bb7-1fea-4bf6-b874-59942a6c5f18" providerId="ADAL" clId="{F6A04B81-DE7E-4CAD-A04D-54D255F689A2}" dt="2023-05-04T02:53:20.122" v="233" actId="1076"/>
          <ac:grpSpMkLst>
            <pc:docMk/>
            <pc:sldMk cId="280316088" sldId="299"/>
            <ac:grpSpMk id="27" creationId="{DA15456F-D69D-DE8A-D373-1175F639BF06}"/>
          </ac:grpSpMkLst>
        </pc:grpChg>
        <pc:grpChg chg="add mod">
          <ac:chgData name="Vinay Gandhi" userId="95795bb7-1fea-4bf6-b874-59942a6c5f18" providerId="ADAL" clId="{F6A04B81-DE7E-4CAD-A04D-54D255F689A2}" dt="2023-05-04T02:53:20.122" v="233" actId="1076"/>
          <ac:grpSpMkLst>
            <pc:docMk/>
            <pc:sldMk cId="280316088" sldId="299"/>
            <ac:grpSpMk id="34" creationId="{2DF7010D-F8B2-C209-61FE-76679D72F50E}"/>
          </ac:grpSpMkLst>
        </pc:grpChg>
        <pc:grpChg chg="add mod">
          <ac:chgData name="Vinay Gandhi" userId="95795bb7-1fea-4bf6-b874-59942a6c5f18" providerId="ADAL" clId="{F6A04B81-DE7E-4CAD-A04D-54D255F689A2}" dt="2023-05-04T02:53:20.122" v="233" actId="1076"/>
          <ac:grpSpMkLst>
            <pc:docMk/>
            <pc:sldMk cId="280316088" sldId="299"/>
            <ac:grpSpMk id="41" creationId="{8A18CB6A-8218-7967-402F-A75BD07BD659}"/>
          </ac:grpSpMkLst>
        </pc:grpChg>
        <pc:grpChg chg="add mod">
          <ac:chgData name="Vinay Gandhi" userId="95795bb7-1fea-4bf6-b874-59942a6c5f18" providerId="ADAL" clId="{F6A04B81-DE7E-4CAD-A04D-54D255F689A2}" dt="2023-05-04T02:53:20.122" v="233" actId="1076"/>
          <ac:grpSpMkLst>
            <pc:docMk/>
            <pc:sldMk cId="280316088" sldId="299"/>
            <ac:grpSpMk id="48" creationId="{06CBB211-E69F-CCF2-FBBC-895F56D92877}"/>
          </ac:grpSpMkLst>
        </pc:grpChg>
      </pc:sldChg>
      <pc:sldChg chg="addSp delSp modSp mod">
        <pc:chgData name="Vinay Gandhi" userId="95795bb7-1fea-4bf6-b874-59942a6c5f18" providerId="ADAL" clId="{F6A04B81-DE7E-4CAD-A04D-54D255F689A2}" dt="2023-05-02T02:47:12.131" v="232" actId="207"/>
        <pc:sldMkLst>
          <pc:docMk/>
          <pc:sldMk cId="1385553969" sldId="302"/>
        </pc:sldMkLst>
        <pc:spChg chg="del">
          <ac:chgData name="Vinay Gandhi" userId="95795bb7-1fea-4bf6-b874-59942a6c5f18" providerId="ADAL" clId="{F6A04B81-DE7E-4CAD-A04D-54D255F689A2}" dt="2023-05-02T02:28:58.490" v="47" actId="478"/>
          <ac:spMkLst>
            <pc:docMk/>
            <pc:sldMk cId="1385553969" sldId="302"/>
            <ac:spMk id="2" creationId="{8B78C759-C687-440F-8CAE-D3071F1AB630}"/>
          </ac:spMkLst>
        </pc:spChg>
        <pc:spChg chg="del">
          <ac:chgData name="Vinay Gandhi" userId="95795bb7-1fea-4bf6-b874-59942a6c5f18" providerId="ADAL" clId="{F6A04B81-DE7E-4CAD-A04D-54D255F689A2}" dt="2023-05-02T02:28:56.522" v="46" actId="478"/>
          <ac:spMkLst>
            <pc:docMk/>
            <pc:sldMk cId="1385553969" sldId="302"/>
            <ac:spMk id="3" creationId="{AB0AB2AC-B7E6-6849-9AE9-697369407F8F}"/>
          </ac:spMkLst>
        </pc:spChg>
        <pc:spChg chg="mod">
          <ac:chgData name="Vinay Gandhi" userId="95795bb7-1fea-4bf6-b874-59942a6c5f18" providerId="ADAL" clId="{F6A04B81-DE7E-4CAD-A04D-54D255F689A2}" dt="2023-05-02T02:47:04.797" v="231" actId="207"/>
          <ac:spMkLst>
            <pc:docMk/>
            <pc:sldMk cId="1385553969" sldId="302"/>
            <ac:spMk id="7" creationId="{ABBCC3CD-828C-8B69-E92A-3813862ADA5A}"/>
          </ac:spMkLst>
        </pc:spChg>
        <pc:spChg chg="mod">
          <ac:chgData name="Vinay Gandhi" userId="95795bb7-1fea-4bf6-b874-59942a6c5f18" providerId="ADAL" clId="{F6A04B81-DE7E-4CAD-A04D-54D255F689A2}" dt="2023-05-02T02:47:04.797" v="231" actId="207"/>
          <ac:spMkLst>
            <pc:docMk/>
            <pc:sldMk cId="1385553969" sldId="302"/>
            <ac:spMk id="8" creationId="{018F725A-2058-E289-F16A-98DEBA0FD28A}"/>
          </ac:spMkLst>
        </pc:spChg>
        <pc:spChg chg="mod">
          <ac:chgData name="Vinay Gandhi" userId="95795bb7-1fea-4bf6-b874-59942a6c5f18" providerId="ADAL" clId="{F6A04B81-DE7E-4CAD-A04D-54D255F689A2}" dt="2023-05-02T02:47:04.797" v="231" actId="207"/>
          <ac:spMkLst>
            <pc:docMk/>
            <pc:sldMk cId="1385553969" sldId="302"/>
            <ac:spMk id="9" creationId="{C3FFC784-6FD9-3D56-E432-AA84D6F8051C}"/>
          </ac:spMkLst>
        </pc:spChg>
        <pc:spChg chg="mod">
          <ac:chgData name="Vinay Gandhi" userId="95795bb7-1fea-4bf6-b874-59942a6c5f18" providerId="ADAL" clId="{F6A04B81-DE7E-4CAD-A04D-54D255F689A2}" dt="2023-05-02T02:47:04.797" v="231" actId="207"/>
          <ac:spMkLst>
            <pc:docMk/>
            <pc:sldMk cId="1385553969" sldId="302"/>
            <ac:spMk id="10" creationId="{78C62713-AD73-BE70-E05F-038CF01827AA}"/>
          </ac:spMkLst>
        </pc:spChg>
        <pc:spChg chg="mod">
          <ac:chgData name="Vinay Gandhi" userId="95795bb7-1fea-4bf6-b874-59942a6c5f18" providerId="ADAL" clId="{F6A04B81-DE7E-4CAD-A04D-54D255F689A2}" dt="2023-05-02T02:47:04.797" v="231" actId="207"/>
          <ac:spMkLst>
            <pc:docMk/>
            <pc:sldMk cId="1385553969" sldId="302"/>
            <ac:spMk id="12" creationId="{0E20559C-741C-AE18-4528-64A3CEB9FC0B}"/>
          </ac:spMkLst>
        </pc:spChg>
        <pc:spChg chg="add mod">
          <ac:chgData name="Vinay Gandhi" userId="95795bb7-1fea-4bf6-b874-59942a6c5f18" providerId="ADAL" clId="{F6A04B81-DE7E-4CAD-A04D-54D255F689A2}" dt="2023-05-02T02:29:26.903" v="49" actId="1076"/>
          <ac:spMkLst>
            <pc:docMk/>
            <pc:sldMk cId="1385553969" sldId="302"/>
            <ac:spMk id="13" creationId="{985F1693-FFE9-40B4-C4EC-F9732870A6CF}"/>
          </ac:spMkLst>
        </pc:spChg>
        <pc:spChg chg="mod">
          <ac:chgData name="Vinay Gandhi" userId="95795bb7-1fea-4bf6-b874-59942a6c5f18" providerId="ADAL" clId="{F6A04B81-DE7E-4CAD-A04D-54D255F689A2}" dt="2023-05-02T02:47:04.797" v="231" actId="207"/>
          <ac:spMkLst>
            <pc:docMk/>
            <pc:sldMk cId="1385553969" sldId="302"/>
            <ac:spMk id="15" creationId="{E76EA1AE-EDDB-1AE8-C4C5-A9DD871E6E5A}"/>
          </ac:spMkLst>
        </pc:spChg>
        <pc:spChg chg="mod">
          <ac:chgData name="Vinay Gandhi" userId="95795bb7-1fea-4bf6-b874-59942a6c5f18" providerId="ADAL" clId="{F6A04B81-DE7E-4CAD-A04D-54D255F689A2}" dt="2023-05-02T02:47:04.797" v="231" actId="207"/>
          <ac:spMkLst>
            <pc:docMk/>
            <pc:sldMk cId="1385553969" sldId="302"/>
            <ac:spMk id="16" creationId="{ACB084D3-535F-4B89-1384-8C2420624E40}"/>
          </ac:spMkLst>
        </pc:spChg>
        <pc:spChg chg="mod">
          <ac:chgData name="Vinay Gandhi" userId="95795bb7-1fea-4bf6-b874-59942a6c5f18" providerId="ADAL" clId="{F6A04B81-DE7E-4CAD-A04D-54D255F689A2}" dt="2023-05-02T02:47:04.797" v="231" actId="207"/>
          <ac:spMkLst>
            <pc:docMk/>
            <pc:sldMk cId="1385553969" sldId="302"/>
            <ac:spMk id="17" creationId="{ECDE132C-256D-6CCA-DA63-20B380887BD4}"/>
          </ac:spMkLst>
        </pc:spChg>
        <pc:spChg chg="mod">
          <ac:chgData name="Vinay Gandhi" userId="95795bb7-1fea-4bf6-b874-59942a6c5f18" providerId="ADAL" clId="{F6A04B81-DE7E-4CAD-A04D-54D255F689A2}" dt="2023-05-02T02:47:04.797" v="231" actId="207"/>
          <ac:spMkLst>
            <pc:docMk/>
            <pc:sldMk cId="1385553969" sldId="302"/>
            <ac:spMk id="18" creationId="{6348BE6A-941A-602C-FB1D-AA40548DDAD3}"/>
          </ac:spMkLst>
        </pc:spChg>
        <pc:spChg chg="mod">
          <ac:chgData name="Vinay Gandhi" userId="95795bb7-1fea-4bf6-b874-59942a6c5f18" providerId="ADAL" clId="{F6A04B81-DE7E-4CAD-A04D-54D255F689A2}" dt="2023-05-02T02:47:04.797" v="231" actId="207"/>
          <ac:spMkLst>
            <pc:docMk/>
            <pc:sldMk cId="1385553969" sldId="302"/>
            <ac:spMk id="19" creationId="{26DB6216-2A02-DDFF-10AC-89A7E6DC7508}"/>
          </ac:spMkLst>
        </pc:spChg>
        <pc:spChg chg="add mod">
          <ac:chgData name="Vinay Gandhi" userId="95795bb7-1fea-4bf6-b874-59942a6c5f18" providerId="ADAL" clId="{F6A04B81-DE7E-4CAD-A04D-54D255F689A2}" dt="2023-05-02T02:29:26.903" v="49" actId="1076"/>
          <ac:spMkLst>
            <pc:docMk/>
            <pc:sldMk cId="1385553969" sldId="302"/>
            <ac:spMk id="20" creationId="{1EFFA743-83A8-7D5E-C873-A1836472D106}"/>
          </ac:spMkLst>
        </pc:spChg>
        <pc:spChg chg="mod">
          <ac:chgData name="Vinay Gandhi" userId="95795bb7-1fea-4bf6-b874-59942a6c5f18" providerId="ADAL" clId="{F6A04B81-DE7E-4CAD-A04D-54D255F689A2}" dt="2023-05-02T02:47:04.797" v="231" actId="207"/>
          <ac:spMkLst>
            <pc:docMk/>
            <pc:sldMk cId="1385553969" sldId="302"/>
            <ac:spMk id="22" creationId="{28B19709-854C-7152-A8D6-5E988BD38904}"/>
          </ac:spMkLst>
        </pc:spChg>
        <pc:spChg chg="mod">
          <ac:chgData name="Vinay Gandhi" userId="95795bb7-1fea-4bf6-b874-59942a6c5f18" providerId="ADAL" clId="{F6A04B81-DE7E-4CAD-A04D-54D255F689A2}" dt="2023-05-02T02:47:04.797" v="231" actId="207"/>
          <ac:spMkLst>
            <pc:docMk/>
            <pc:sldMk cId="1385553969" sldId="302"/>
            <ac:spMk id="23" creationId="{DDFD4B83-E2A2-52E2-F144-1145016F9D1A}"/>
          </ac:spMkLst>
        </pc:spChg>
        <pc:spChg chg="mod">
          <ac:chgData name="Vinay Gandhi" userId="95795bb7-1fea-4bf6-b874-59942a6c5f18" providerId="ADAL" clId="{F6A04B81-DE7E-4CAD-A04D-54D255F689A2}" dt="2023-05-02T02:47:04.797" v="231" actId="207"/>
          <ac:spMkLst>
            <pc:docMk/>
            <pc:sldMk cId="1385553969" sldId="302"/>
            <ac:spMk id="24" creationId="{3EC03494-C247-2547-D0B6-C6CB109A39F1}"/>
          </ac:spMkLst>
        </pc:spChg>
        <pc:spChg chg="mod">
          <ac:chgData name="Vinay Gandhi" userId="95795bb7-1fea-4bf6-b874-59942a6c5f18" providerId="ADAL" clId="{F6A04B81-DE7E-4CAD-A04D-54D255F689A2}" dt="2023-05-02T02:47:04.797" v="231" actId="207"/>
          <ac:spMkLst>
            <pc:docMk/>
            <pc:sldMk cId="1385553969" sldId="302"/>
            <ac:spMk id="25" creationId="{08B99EF2-7172-CA74-A4AF-1C1BF25BD2AE}"/>
          </ac:spMkLst>
        </pc:spChg>
        <pc:spChg chg="mod">
          <ac:chgData name="Vinay Gandhi" userId="95795bb7-1fea-4bf6-b874-59942a6c5f18" providerId="ADAL" clId="{F6A04B81-DE7E-4CAD-A04D-54D255F689A2}" dt="2023-05-02T02:47:04.797" v="231" actId="207"/>
          <ac:spMkLst>
            <pc:docMk/>
            <pc:sldMk cId="1385553969" sldId="302"/>
            <ac:spMk id="26" creationId="{0E2C09DB-E149-F280-F565-0CAC510FB6CC}"/>
          </ac:spMkLst>
        </pc:spChg>
        <pc:spChg chg="add mod">
          <ac:chgData name="Vinay Gandhi" userId="95795bb7-1fea-4bf6-b874-59942a6c5f18" providerId="ADAL" clId="{F6A04B81-DE7E-4CAD-A04D-54D255F689A2}" dt="2023-05-02T02:29:26.903" v="49" actId="1076"/>
          <ac:spMkLst>
            <pc:docMk/>
            <pc:sldMk cId="1385553969" sldId="302"/>
            <ac:spMk id="27" creationId="{9B6AEDD9-D17B-C97C-60BE-CC0A7BF23961}"/>
          </ac:spMkLst>
        </pc:spChg>
        <pc:spChg chg="mod">
          <ac:chgData name="Vinay Gandhi" userId="95795bb7-1fea-4bf6-b874-59942a6c5f18" providerId="ADAL" clId="{F6A04B81-DE7E-4CAD-A04D-54D255F689A2}" dt="2023-05-02T02:47:04.797" v="231" actId="207"/>
          <ac:spMkLst>
            <pc:docMk/>
            <pc:sldMk cId="1385553969" sldId="302"/>
            <ac:spMk id="29" creationId="{F06B1A18-66A7-8ED6-8F21-6BF884395B0E}"/>
          </ac:spMkLst>
        </pc:spChg>
        <pc:spChg chg="mod">
          <ac:chgData name="Vinay Gandhi" userId="95795bb7-1fea-4bf6-b874-59942a6c5f18" providerId="ADAL" clId="{F6A04B81-DE7E-4CAD-A04D-54D255F689A2}" dt="2023-05-02T02:47:04.797" v="231" actId="207"/>
          <ac:spMkLst>
            <pc:docMk/>
            <pc:sldMk cId="1385553969" sldId="302"/>
            <ac:spMk id="30" creationId="{23CC8988-C363-C7E1-7A1C-78DAE90DF959}"/>
          </ac:spMkLst>
        </pc:spChg>
        <pc:spChg chg="mod">
          <ac:chgData name="Vinay Gandhi" userId="95795bb7-1fea-4bf6-b874-59942a6c5f18" providerId="ADAL" clId="{F6A04B81-DE7E-4CAD-A04D-54D255F689A2}" dt="2023-05-02T02:47:04.797" v="231" actId="207"/>
          <ac:spMkLst>
            <pc:docMk/>
            <pc:sldMk cId="1385553969" sldId="302"/>
            <ac:spMk id="31" creationId="{CCF5A83A-642F-7B4D-C9E1-806229685D66}"/>
          </ac:spMkLst>
        </pc:spChg>
        <pc:spChg chg="mod">
          <ac:chgData name="Vinay Gandhi" userId="95795bb7-1fea-4bf6-b874-59942a6c5f18" providerId="ADAL" clId="{F6A04B81-DE7E-4CAD-A04D-54D255F689A2}" dt="2023-05-02T02:47:04.797" v="231" actId="207"/>
          <ac:spMkLst>
            <pc:docMk/>
            <pc:sldMk cId="1385553969" sldId="302"/>
            <ac:spMk id="32" creationId="{0AE46EA4-B77E-93C3-0B12-E297C0FF33D0}"/>
          </ac:spMkLst>
        </pc:spChg>
        <pc:spChg chg="mod">
          <ac:chgData name="Vinay Gandhi" userId="95795bb7-1fea-4bf6-b874-59942a6c5f18" providerId="ADAL" clId="{F6A04B81-DE7E-4CAD-A04D-54D255F689A2}" dt="2023-05-02T02:47:04.797" v="231" actId="207"/>
          <ac:spMkLst>
            <pc:docMk/>
            <pc:sldMk cId="1385553969" sldId="302"/>
            <ac:spMk id="33" creationId="{181D31A4-1E2D-75EF-22F9-EE11F4AD670E}"/>
          </ac:spMkLst>
        </pc:spChg>
        <pc:spChg chg="add mod">
          <ac:chgData name="Vinay Gandhi" userId="95795bb7-1fea-4bf6-b874-59942a6c5f18" providerId="ADAL" clId="{F6A04B81-DE7E-4CAD-A04D-54D255F689A2}" dt="2023-05-02T02:29:26.903" v="49" actId="1076"/>
          <ac:spMkLst>
            <pc:docMk/>
            <pc:sldMk cId="1385553969" sldId="302"/>
            <ac:spMk id="34" creationId="{4D4A3E4D-8833-1081-31D6-7CFD03A01A28}"/>
          </ac:spMkLst>
        </pc:spChg>
        <pc:spChg chg="mod">
          <ac:chgData name="Vinay Gandhi" userId="95795bb7-1fea-4bf6-b874-59942a6c5f18" providerId="ADAL" clId="{F6A04B81-DE7E-4CAD-A04D-54D255F689A2}" dt="2023-05-02T02:47:04.797" v="231" actId="207"/>
          <ac:spMkLst>
            <pc:docMk/>
            <pc:sldMk cId="1385553969" sldId="302"/>
            <ac:spMk id="36" creationId="{FDF8EAAE-F02F-32A8-F4E6-7A5051616A9F}"/>
          </ac:spMkLst>
        </pc:spChg>
        <pc:spChg chg="mod">
          <ac:chgData name="Vinay Gandhi" userId="95795bb7-1fea-4bf6-b874-59942a6c5f18" providerId="ADAL" clId="{F6A04B81-DE7E-4CAD-A04D-54D255F689A2}" dt="2023-05-02T02:47:04.797" v="231" actId="207"/>
          <ac:spMkLst>
            <pc:docMk/>
            <pc:sldMk cId="1385553969" sldId="302"/>
            <ac:spMk id="37" creationId="{3090375B-3305-9134-428A-E3334A9D8955}"/>
          </ac:spMkLst>
        </pc:spChg>
        <pc:spChg chg="mod">
          <ac:chgData name="Vinay Gandhi" userId="95795bb7-1fea-4bf6-b874-59942a6c5f18" providerId="ADAL" clId="{F6A04B81-DE7E-4CAD-A04D-54D255F689A2}" dt="2023-05-02T02:47:04.797" v="231" actId="207"/>
          <ac:spMkLst>
            <pc:docMk/>
            <pc:sldMk cId="1385553969" sldId="302"/>
            <ac:spMk id="38" creationId="{0C06AFD6-F2A9-C45C-D548-C79E698129BA}"/>
          </ac:spMkLst>
        </pc:spChg>
        <pc:spChg chg="mod">
          <ac:chgData name="Vinay Gandhi" userId="95795bb7-1fea-4bf6-b874-59942a6c5f18" providerId="ADAL" clId="{F6A04B81-DE7E-4CAD-A04D-54D255F689A2}" dt="2023-05-02T02:47:04.797" v="231" actId="207"/>
          <ac:spMkLst>
            <pc:docMk/>
            <pc:sldMk cId="1385553969" sldId="302"/>
            <ac:spMk id="39" creationId="{DE0EB720-4575-B35E-A28A-5325CAECDB45}"/>
          </ac:spMkLst>
        </pc:spChg>
        <pc:spChg chg="mod">
          <ac:chgData name="Vinay Gandhi" userId="95795bb7-1fea-4bf6-b874-59942a6c5f18" providerId="ADAL" clId="{F6A04B81-DE7E-4CAD-A04D-54D255F689A2}" dt="2023-05-02T02:47:04.797" v="231" actId="207"/>
          <ac:spMkLst>
            <pc:docMk/>
            <pc:sldMk cId="1385553969" sldId="302"/>
            <ac:spMk id="40" creationId="{E1FCD84E-54C2-1DE6-8931-E0D622D1BC94}"/>
          </ac:spMkLst>
        </pc:spChg>
        <pc:spChg chg="add mod">
          <ac:chgData name="Vinay Gandhi" userId="95795bb7-1fea-4bf6-b874-59942a6c5f18" providerId="ADAL" clId="{F6A04B81-DE7E-4CAD-A04D-54D255F689A2}" dt="2023-05-02T02:29:26.903" v="49" actId="1076"/>
          <ac:spMkLst>
            <pc:docMk/>
            <pc:sldMk cId="1385553969" sldId="302"/>
            <ac:spMk id="41" creationId="{6BDF7129-41EC-CF9E-E7E3-5E16FC089353}"/>
          </ac:spMkLst>
        </pc:spChg>
        <pc:spChg chg="mod">
          <ac:chgData name="Vinay Gandhi" userId="95795bb7-1fea-4bf6-b874-59942a6c5f18" providerId="ADAL" clId="{F6A04B81-DE7E-4CAD-A04D-54D255F689A2}" dt="2023-05-02T02:47:12.131" v="232" actId="207"/>
          <ac:spMkLst>
            <pc:docMk/>
            <pc:sldMk cId="1385553969" sldId="302"/>
            <ac:spMk id="43" creationId="{CF0D2E55-FCC4-488E-AB82-08491FA88010}"/>
          </ac:spMkLst>
        </pc:spChg>
        <pc:spChg chg="mod">
          <ac:chgData name="Vinay Gandhi" userId="95795bb7-1fea-4bf6-b874-59942a6c5f18" providerId="ADAL" clId="{F6A04B81-DE7E-4CAD-A04D-54D255F689A2}" dt="2023-05-02T02:47:12.131" v="232" actId="207"/>
          <ac:spMkLst>
            <pc:docMk/>
            <pc:sldMk cId="1385553969" sldId="302"/>
            <ac:spMk id="44" creationId="{6D1E3A5B-8A95-B69B-3A18-2E8EA143562A}"/>
          </ac:spMkLst>
        </pc:spChg>
        <pc:spChg chg="mod">
          <ac:chgData name="Vinay Gandhi" userId="95795bb7-1fea-4bf6-b874-59942a6c5f18" providerId="ADAL" clId="{F6A04B81-DE7E-4CAD-A04D-54D255F689A2}" dt="2023-05-02T02:47:12.131" v="232" actId="207"/>
          <ac:spMkLst>
            <pc:docMk/>
            <pc:sldMk cId="1385553969" sldId="302"/>
            <ac:spMk id="45" creationId="{E70743CC-9207-0BB2-05F9-117F9E69A362}"/>
          </ac:spMkLst>
        </pc:spChg>
        <pc:spChg chg="add mod">
          <ac:chgData name="Vinay Gandhi" userId="95795bb7-1fea-4bf6-b874-59942a6c5f18" providerId="ADAL" clId="{F6A04B81-DE7E-4CAD-A04D-54D255F689A2}" dt="2023-05-02T02:47:04.797" v="231" actId="207"/>
          <ac:spMkLst>
            <pc:docMk/>
            <pc:sldMk cId="1385553969" sldId="302"/>
            <ac:spMk id="46" creationId="{5404F8D8-E524-2C9F-C810-F4EE86C5D170}"/>
          </ac:spMkLst>
        </pc:spChg>
        <pc:grpChg chg="add mod">
          <ac:chgData name="Vinay Gandhi" userId="95795bb7-1fea-4bf6-b874-59942a6c5f18" providerId="ADAL" clId="{F6A04B81-DE7E-4CAD-A04D-54D255F689A2}" dt="2023-05-02T02:47:04.797" v="231" actId="207"/>
          <ac:grpSpMkLst>
            <pc:docMk/>
            <pc:sldMk cId="1385553969" sldId="302"/>
            <ac:grpSpMk id="5" creationId="{D5E521B0-9D64-B821-FE52-F0D33ECF9F2E}"/>
          </ac:grpSpMkLst>
        </pc:grpChg>
        <pc:grpChg chg="add mod">
          <ac:chgData name="Vinay Gandhi" userId="95795bb7-1fea-4bf6-b874-59942a6c5f18" providerId="ADAL" clId="{F6A04B81-DE7E-4CAD-A04D-54D255F689A2}" dt="2023-05-02T02:47:04.797" v="231" actId="207"/>
          <ac:grpSpMkLst>
            <pc:docMk/>
            <pc:sldMk cId="1385553969" sldId="302"/>
            <ac:grpSpMk id="14" creationId="{F55DC6E4-01B3-CADB-04DC-500A5C2C369B}"/>
          </ac:grpSpMkLst>
        </pc:grpChg>
        <pc:grpChg chg="add mod">
          <ac:chgData name="Vinay Gandhi" userId="95795bb7-1fea-4bf6-b874-59942a6c5f18" providerId="ADAL" clId="{F6A04B81-DE7E-4CAD-A04D-54D255F689A2}" dt="2023-05-02T02:47:04.797" v="231" actId="207"/>
          <ac:grpSpMkLst>
            <pc:docMk/>
            <pc:sldMk cId="1385553969" sldId="302"/>
            <ac:grpSpMk id="21" creationId="{E8C345B4-7CBD-F8C9-6F6A-04E6917697D4}"/>
          </ac:grpSpMkLst>
        </pc:grpChg>
        <pc:grpChg chg="add mod">
          <ac:chgData name="Vinay Gandhi" userId="95795bb7-1fea-4bf6-b874-59942a6c5f18" providerId="ADAL" clId="{F6A04B81-DE7E-4CAD-A04D-54D255F689A2}" dt="2023-05-02T02:47:04.797" v="231" actId="207"/>
          <ac:grpSpMkLst>
            <pc:docMk/>
            <pc:sldMk cId="1385553969" sldId="302"/>
            <ac:grpSpMk id="28" creationId="{54AEBE66-0249-2222-4B2C-9C56F1C665B6}"/>
          </ac:grpSpMkLst>
        </pc:grpChg>
        <pc:grpChg chg="add mod">
          <ac:chgData name="Vinay Gandhi" userId="95795bb7-1fea-4bf6-b874-59942a6c5f18" providerId="ADAL" clId="{F6A04B81-DE7E-4CAD-A04D-54D255F689A2}" dt="2023-05-02T02:47:04.797" v="231" actId="207"/>
          <ac:grpSpMkLst>
            <pc:docMk/>
            <pc:sldMk cId="1385553969" sldId="302"/>
            <ac:grpSpMk id="35" creationId="{ED9049F2-3063-E587-73C4-6C70351B3DEB}"/>
          </ac:grpSpMkLst>
        </pc:grpChg>
        <pc:grpChg chg="add mod">
          <ac:chgData name="Vinay Gandhi" userId="95795bb7-1fea-4bf6-b874-59942a6c5f18" providerId="ADAL" clId="{F6A04B81-DE7E-4CAD-A04D-54D255F689A2}" dt="2023-05-02T02:47:12.131" v="232" actId="207"/>
          <ac:grpSpMkLst>
            <pc:docMk/>
            <pc:sldMk cId="1385553969" sldId="302"/>
            <ac:grpSpMk id="42" creationId="{ED0D5131-8A83-3CE8-6049-E7BAA08B65A3}"/>
          </ac:grpSpMkLst>
        </pc:grpChg>
      </pc:sldChg>
      <pc:sldChg chg="modSp mod">
        <pc:chgData name="Vinay Gandhi" userId="95795bb7-1fea-4bf6-b874-59942a6c5f18" providerId="ADAL" clId="{F6A04B81-DE7E-4CAD-A04D-54D255F689A2}" dt="2023-05-04T03:07:16.366" v="669"/>
        <pc:sldMkLst>
          <pc:docMk/>
          <pc:sldMk cId="334532777" sldId="303"/>
        </pc:sldMkLst>
        <pc:spChg chg="mod">
          <ac:chgData name="Vinay Gandhi" userId="95795bb7-1fea-4bf6-b874-59942a6c5f18" providerId="ADAL" clId="{F6A04B81-DE7E-4CAD-A04D-54D255F689A2}" dt="2023-05-04T03:07:16.366" v="669"/>
          <ac:spMkLst>
            <pc:docMk/>
            <pc:sldMk cId="334532777" sldId="303"/>
            <ac:spMk id="5" creationId="{1B07C49E-AFFC-EC46-8930-E4D428F5F943}"/>
          </ac:spMkLst>
        </pc:spChg>
      </pc:sldChg>
      <pc:sldChg chg="modSp mod">
        <pc:chgData name="Vinay Gandhi" userId="95795bb7-1fea-4bf6-b874-59942a6c5f18" providerId="ADAL" clId="{F6A04B81-DE7E-4CAD-A04D-54D255F689A2}" dt="2023-04-25T02:45:08.533" v="41" actId="6549"/>
        <pc:sldMkLst>
          <pc:docMk/>
          <pc:sldMk cId="1277611629" sldId="327"/>
        </pc:sldMkLst>
        <pc:spChg chg="mod">
          <ac:chgData name="Vinay Gandhi" userId="95795bb7-1fea-4bf6-b874-59942a6c5f18" providerId="ADAL" clId="{F6A04B81-DE7E-4CAD-A04D-54D255F689A2}" dt="2023-04-25T02:45:08.533" v="41" actId="6549"/>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Vinay Gandhi" userId="95795bb7-1fea-4bf6-b874-59942a6c5f18" providerId="ADAL" clId="{A37CD95E-2A54-4BC7-84EE-CF7727FE8F99}"/>
    <pc:docChg chg="undo custSel delSld modSld">
      <pc:chgData name="Vinay Gandhi" userId="95795bb7-1fea-4bf6-b874-59942a6c5f18" providerId="ADAL" clId="{A37CD95E-2A54-4BC7-84EE-CF7727FE8F99}" dt="2023-05-31T03:15:10.460" v="707" actId="20577"/>
      <pc:docMkLst>
        <pc:docMk/>
      </pc:docMkLst>
      <pc:sldChg chg="modSp mod">
        <pc:chgData name="Vinay Gandhi" userId="95795bb7-1fea-4bf6-b874-59942a6c5f18" providerId="ADAL" clId="{A37CD95E-2A54-4BC7-84EE-CF7727FE8F99}" dt="2023-05-31T00:55:28.064" v="59" actId="20577"/>
        <pc:sldMkLst>
          <pc:docMk/>
          <pc:sldMk cId="3288665831" sldId="263"/>
        </pc:sldMkLst>
        <pc:spChg chg="mod">
          <ac:chgData name="Vinay Gandhi" userId="95795bb7-1fea-4bf6-b874-59942a6c5f18" providerId="ADAL" clId="{A37CD95E-2A54-4BC7-84EE-CF7727FE8F99}" dt="2023-05-31T00:55:28.064" v="59" actId="20577"/>
          <ac:spMkLst>
            <pc:docMk/>
            <pc:sldMk cId="3288665831" sldId="263"/>
            <ac:spMk id="5" creationId="{1B07C49E-AFFC-EC46-8930-E4D428F5F943}"/>
          </ac:spMkLst>
        </pc:spChg>
      </pc:sldChg>
      <pc:sldChg chg="modSp mod">
        <pc:chgData name="Vinay Gandhi" userId="95795bb7-1fea-4bf6-b874-59942a6c5f18" providerId="ADAL" clId="{A37CD95E-2A54-4BC7-84EE-CF7727FE8F99}" dt="2023-05-31T01:06:03.904" v="248" actId="20577"/>
        <pc:sldMkLst>
          <pc:docMk/>
          <pc:sldMk cId="2987552906" sldId="264"/>
        </pc:sldMkLst>
        <pc:spChg chg="mod">
          <ac:chgData name="Vinay Gandhi" userId="95795bb7-1fea-4bf6-b874-59942a6c5f18" providerId="ADAL" clId="{A37CD95E-2A54-4BC7-84EE-CF7727FE8F99}" dt="2023-05-31T01:06:03.904" v="248" actId="20577"/>
          <ac:spMkLst>
            <pc:docMk/>
            <pc:sldMk cId="2987552906" sldId="264"/>
            <ac:spMk id="5" creationId="{1B07C49E-AFFC-EC46-8930-E4D428F5F943}"/>
          </ac:spMkLst>
        </pc:spChg>
      </pc:sldChg>
      <pc:sldChg chg="modSp mod">
        <pc:chgData name="Vinay Gandhi" userId="95795bb7-1fea-4bf6-b874-59942a6c5f18" providerId="ADAL" clId="{A37CD95E-2A54-4BC7-84EE-CF7727FE8F99}" dt="2023-05-31T01:01:46.698" v="185" actId="20577"/>
        <pc:sldMkLst>
          <pc:docMk/>
          <pc:sldMk cId="1578726356" sldId="265"/>
        </pc:sldMkLst>
        <pc:spChg chg="mod">
          <ac:chgData name="Vinay Gandhi" userId="95795bb7-1fea-4bf6-b874-59942a6c5f18" providerId="ADAL" clId="{A37CD95E-2A54-4BC7-84EE-CF7727FE8F99}" dt="2023-05-31T01:01:46.698" v="185" actId="20577"/>
          <ac:spMkLst>
            <pc:docMk/>
            <pc:sldMk cId="1578726356" sldId="265"/>
            <ac:spMk id="5" creationId="{1B07C49E-AFFC-EC46-8930-E4D428F5F943}"/>
          </ac:spMkLst>
        </pc:spChg>
      </pc:sldChg>
      <pc:sldChg chg="modSp mod">
        <pc:chgData name="Vinay Gandhi" userId="95795bb7-1fea-4bf6-b874-59942a6c5f18" providerId="ADAL" clId="{A37CD95E-2A54-4BC7-84EE-CF7727FE8F99}" dt="2023-05-31T01:06:15.608" v="263" actId="20577"/>
        <pc:sldMkLst>
          <pc:docMk/>
          <pc:sldMk cId="779971636" sldId="266"/>
        </pc:sldMkLst>
        <pc:spChg chg="mod">
          <ac:chgData name="Vinay Gandhi" userId="95795bb7-1fea-4bf6-b874-59942a6c5f18" providerId="ADAL" clId="{A37CD95E-2A54-4BC7-84EE-CF7727FE8F99}" dt="2023-05-31T01:06:15.608" v="263" actId="20577"/>
          <ac:spMkLst>
            <pc:docMk/>
            <pc:sldMk cId="779971636" sldId="266"/>
            <ac:spMk id="5" creationId="{1B07C49E-AFFC-EC46-8930-E4D428F5F943}"/>
          </ac:spMkLst>
        </pc:spChg>
      </pc:sldChg>
      <pc:sldChg chg="addSp modSp mod">
        <pc:chgData name="Vinay Gandhi" userId="95795bb7-1fea-4bf6-b874-59942a6c5f18" providerId="ADAL" clId="{A37CD95E-2A54-4BC7-84EE-CF7727FE8F99}" dt="2023-05-31T03:13:29.417" v="639" actId="27636"/>
        <pc:sldMkLst>
          <pc:docMk/>
          <pc:sldMk cId="3865605948" sldId="269"/>
        </pc:sldMkLst>
        <pc:spChg chg="mod">
          <ac:chgData name="Vinay Gandhi" userId="95795bb7-1fea-4bf6-b874-59942a6c5f18" providerId="ADAL" clId="{A37CD95E-2A54-4BC7-84EE-CF7727FE8F99}" dt="2023-05-31T03:13:29.417" v="639" actId="27636"/>
          <ac:spMkLst>
            <pc:docMk/>
            <pc:sldMk cId="3865605948" sldId="269"/>
            <ac:spMk id="3" creationId="{373827F3-F386-AA4E-80ED-D86DEF8C158D}"/>
          </ac:spMkLst>
        </pc:spChg>
        <pc:picChg chg="add mod">
          <ac:chgData name="Vinay Gandhi" userId="95795bb7-1fea-4bf6-b874-59942a6c5f18" providerId="ADAL" clId="{A37CD95E-2A54-4BC7-84EE-CF7727FE8F99}" dt="2023-05-31T01:08:29.643" v="265" actId="1076"/>
          <ac:picMkLst>
            <pc:docMk/>
            <pc:sldMk cId="3865605948" sldId="269"/>
            <ac:picMk id="6" creationId="{1C020A94-0D81-83A9-9DD0-0BD1B419033B}"/>
          </ac:picMkLst>
        </pc:picChg>
      </pc:sldChg>
      <pc:sldChg chg="addSp modSp mod">
        <pc:chgData name="Vinay Gandhi" userId="95795bb7-1fea-4bf6-b874-59942a6c5f18" providerId="ADAL" clId="{A37CD95E-2A54-4BC7-84EE-CF7727FE8F99}" dt="2023-05-31T03:10:29.315" v="610" actId="1076"/>
        <pc:sldMkLst>
          <pc:docMk/>
          <pc:sldMk cId="2727850971" sldId="270"/>
        </pc:sldMkLst>
        <pc:spChg chg="mod">
          <ac:chgData name="Vinay Gandhi" userId="95795bb7-1fea-4bf6-b874-59942a6c5f18" providerId="ADAL" clId="{A37CD95E-2A54-4BC7-84EE-CF7727FE8F99}" dt="2023-05-31T03:10:23.400" v="607" actId="27636"/>
          <ac:spMkLst>
            <pc:docMk/>
            <pc:sldMk cId="2727850971" sldId="270"/>
            <ac:spMk id="5" creationId="{1B07C49E-AFFC-EC46-8930-E4D428F5F943}"/>
          </ac:spMkLst>
        </pc:spChg>
        <pc:picChg chg="add mod">
          <ac:chgData name="Vinay Gandhi" userId="95795bb7-1fea-4bf6-b874-59942a6c5f18" providerId="ADAL" clId="{A37CD95E-2A54-4BC7-84EE-CF7727FE8F99}" dt="2023-05-31T03:10:29.315" v="610" actId="1076"/>
          <ac:picMkLst>
            <pc:docMk/>
            <pc:sldMk cId="2727850971" sldId="270"/>
            <ac:picMk id="6" creationId="{7EAC79DA-F3FA-57B5-05B7-FB3A74259A1A}"/>
          </ac:picMkLst>
        </pc:picChg>
      </pc:sldChg>
      <pc:sldChg chg="modSp mod">
        <pc:chgData name="Vinay Gandhi" userId="95795bb7-1fea-4bf6-b874-59942a6c5f18" providerId="ADAL" clId="{A37CD95E-2A54-4BC7-84EE-CF7727FE8F99}" dt="2023-05-31T03:15:10.460" v="707" actId="20577"/>
        <pc:sldMkLst>
          <pc:docMk/>
          <pc:sldMk cId="1630123617" sldId="274"/>
        </pc:sldMkLst>
        <pc:spChg chg="mod">
          <ac:chgData name="Vinay Gandhi" userId="95795bb7-1fea-4bf6-b874-59942a6c5f18" providerId="ADAL" clId="{A37CD95E-2A54-4BC7-84EE-CF7727FE8F99}" dt="2023-05-31T03:15:10.460" v="707" actId="20577"/>
          <ac:spMkLst>
            <pc:docMk/>
            <pc:sldMk cId="1630123617" sldId="274"/>
            <ac:spMk id="5" creationId="{28684E62-A9F8-4E7A-AB01-78893062A1B4}"/>
          </ac:spMkLst>
        </pc:spChg>
      </pc:sldChg>
      <pc:sldChg chg="del">
        <pc:chgData name="Vinay Gandhi" userId="95795bb7-1fea-4bf6-b874-59942a6c5f18" providerId="ADAL" clId="{A37CD95E-2A54-4BC7-84EE-CF7727FE8F99}" dt="2023-05-31T02:51:32.642" v="306" actId="2696"/>
        <pc:sldMkLst>
          <pc:docMk/>
          <pc:sldMk cId="3410008520" sldId="275"/>
        </pc:sldMkLst>
      </pc:sldChg>
      <pc:sldChg chg="modSp mod">
        <pc:chgData name="Vinay Gandhi" userId="95795bb7-1fea-4bf6-b874-59942a6c5f18" providerId="ADAL" clId="{A37CD95E-2A54-4BC7-84EE-CF7727FE8F99}" dt="2023-05-31T01:00:56.015" v="151" actId="5793"/>
        <pc:sldMkLst>
          <pc:docMk/>
          <pc:sldMk cId="148114319" sldId="276"/>
        </pc:sldMkLst>
        <pc:spChg chg="mod">
          <ac:chgData name="Vinay Gandhi" userId="95795bb7-1fea-4bf6-b874-59942a6c5f18" providerId="ADAL" clId="{A37CD95E-2A54-4BC7-84EE-CF7727FE8F99}" dt="2023-05-31T01:00:56.015" v="151" actId="5793"/>
          <ac:spMkLst>
            <pc:docMk/>
            <pc:sldMk cId="148114319" sldId="276"/>
            <ac:spMk id="5" creationId="{1B07C49E-AFFC-EC46-8930-E4D428F5F943}"/>
          </ac:spMkLst>
        </pc:spChg>
      </pc:sldChg>
      <pc:sldChg chg="del">
        <pc:chgData name="Vinay Gandhi" userId="95795bb7-1fea-4bf6-b874-59942a6c5f18" providerId="ADAL" clId="{A37CD95E-2A54-4BC7-84EE-CF7727FE8F99}" dt="2023-05-31T03:13:39.715" v="640" actId="2696"/>
        <pc:sldMkLst>
          <pc:docMk/>
          <pc:sldMk cId="321008965" sldId="277"/>
        </pc:sldMkLst>
      </pc:sldChg>
      <pc:sldChg chg="addSp modSp mod">
        <pc:chgData name="Vinay Gandhi" userId="95795bb7-1fea-4bf6-b874-59942a6c5f18" providerId="ADAL" clId="{A37CD95E-2A54-4BC7-84EE-CF7727FE8F99}" dt="2023-05-31T02:57:55.556" v="501" actId="27636"/>
        <pc:sldMkLst>
          <pc:docMk/>
          <pc:sldMk cId="2459446073" sldId="289"/>
        </pc:sldMkLst>
        <pc:spChg chg="mod">
          <ac:chgData name="Vinay Gandhi" userId="95795bb7-1fea-4bf6-b874-59942a6c5f18" providerId="ADAL" clId="{A37CD95E-2A54-4BC7-84EE-CF7727FE8F99}" dt="2023-05-31T02:57:55.556" v="501" actId="27636"/>
          <ac:spMkLst>
            <pc:docMk/>
            <pc:sldMk cId="2459446073" sldId="289"/>
            <ac:spMk id="5" creationId="{1B07C49E-AFFC-EC46-8930-E4D428F5F943}"/>
          </ac:spMkLst>
        </pc:spChg>
        <pc:picChg chg="add mod">
          <ac:chgData name="Vinay Gandhi" userId="95795bb7-1fea-4bf6-b874-59942a6c5f18" providerId="ADAL" clId="{A37CD95E-2A54-4BC7-84EE-CF7727FE8F99}" dt="2023-05-31T02:57:18.562" v="369" actId="14100"/>
          <ac:picMkLst>
            <pc:docMk/>
            <pc:sldMk cId="2459446073" sldId="289"/>
            <ac:picMk id="3" creationId="{3B5ABEF9-5D12-B922-9D4D-8815873D3A23}"/>
          </ac:picMkLst>
        </pc:picChg>
      </pc:sldChg>
      <pc:sldChg chg="addSp modSp mod">
        <pc:chgData name="Vinay Gandhi" userId="95795bb7-1fea-4bf6-b874-59942a6c5f18" providerId="ADAL" clId="{A37CD95E-2A54-4BC7-84EE-CF7727FE8F99}" dt="2023-05-31T01:03:28.477" v="227" actId="20577"/>
        <pc:sldMkLst>
          <pc:docMk/>
          <pc:sldMk cId="1813711241" sldId="293"/>
        </pc:sldMkLst>
        <pc:spChg chg="add mod">
          <ac:chgData name="Vinay Gandhi" userId="95795bb7-1fea-4bf6-b874-59942a6c5f18" providerId="ADAL" clId="{A37CD95E-2A54-4BC7-84EE-CF7727FE8F99}" dt="2023-05-31T01:03:28.477" v="227" actId="20577"/>
          <ac:spMkLst>
            <pc:docMk/>
            <pc:sldMk cId="1813711241" sldId="293"/>
            <ac:spMk id="5" creationId="{399A0F12-DF42-9FCF-FEE0-113366616149}"/>
          </ac:spMkLst>
        </pc:spChg>
      </pc:sldChg>
      <pc:sldChg chg="addSp modSp mod">
        <pc:chgData name="Vinay Gandhi" userId="95795bb7-1fea-4bf6-b874-59942a6c5f18" providerId="ADAL" clId="{A37CD95E-2A54-4BC7-84EE-CF7727FE8F99}" dt="2023-05-31T03:04:29.348" v="552" actId="20577"/>
        <pc:sldMkLst>
          <pc:docMk/>
          <pc:sldMk cId="981671777" sldId="296"/>
        </pc:sldMkLst>
        <pc:spChg chg="mod">
          <ac:chgData name="Vinay Gandhi" userId="95795bb7-1fea-4bf6-b874-59942a6c5f18" providerId="ADAL" clId="{A37CD95E-2A54-4BC7-84EE-CF7727FE8F99}" dt="2023-05-31T03:04:29.348" v="552" actId="20577"/>
          <ac:spMkLst>
            <pc:docMk/>
            <pc:sldMk cId="981671777" sldId="296"/>
            <ac:spMk id="2" creationId="{54176327-8CC4-4356-8BBB-DC4965CE9857}"/>
          </ac:spMkLst>
        </pc:spChg>
        <pc:spChg chg="mod">
          <ac:chgData name="Vinay Gandhi" userId="95795bb7-1fea-4bf6-b874-59942a6c5f18" providerId="ADAL" clId="{A37CD95E-2A54-4BC7-84EE-CF7727FE8F99}" dt="2023-05-31T03:04:13.804" v="534"/>
          <ac:spMkLst>
            <pc:docMk/>
            <pc:sldMk cId="981671777" sldId="296"/>
            <ac:spMk id="5" creationId="{85D9F803-CDBC-C74C-AF1B-2B5937D1C241}"/>
          </ac:spMkLst>
        </pc:spChg>
        <pc:picChg chg="add mod">
          <ac:chgData name="Vinay Gandhi" userId="95795bb7-1fea-4bf6-b874-59942a6c5f18" providerId="ADAL" clId="{A37CD95E-2A54-4BC7-84EE-CF7727FE8F99}" dt="2023-05-31T03:04:19.016" v="535" actId="14100"/>
          <ac:picMkLst>
            <pc:docMk/>
            <pc:sldMk cId="981671777" sldId="296"/>
            <ac:picMk id="6" creationId="{CBA194AA-730A-7BB1-5653-B28B03DAE608}"/>
          </ac:picMkLst>
        </pc:picChg>
      </pc:sldChg>
      <pc:sldChg chg="addSp modSp mod">
        <pc:chgData name="Vinay Gandhi" userId="95795bb7-1fea-4bf6-b874-59942a6c5f18" providerId="ADAL" clId="{A37CD95E-2A54-4BC7-84EE-CF7727FE8F99}" dt="2023-05-31T01:05:31.527" v="231" actId="20577"/>
        <pc:sldMkLst>
          <pc:docMk/>
          <pc:sldMk cId="280316088" sldId="299"/>
        </pc:sldMkLst>
        <pc:spChg chg="add mod">
          <ac:chgData name="Vinay Gandhi" userId="95795bb7-1fea-4bf6-b874-59942a6c5f18" providerId="ADAL" clId="{A37CD95E-2A54-4BC7-84EE-CF7727FE8F99}" dt="2023-05-31T01:05:31.527" v="231" actId="20577"/>
          <ac:spMkLst>
            <pc:docMk/>
            <pc:sldMk cId="280316088" sldId="299"/>
            <ac:spMk id="3" creationId="{99EC0998-F056-A0C8-3DD3-5E91F5266069}"/>
          </ac:spMkLst>
        </pc:spChg>
      </pc:sldChg>
      <pc:sldChg chg="addSp modSp mod">
        <pc:chgData name="Vinay Gandhi" userId="95795bb7-1fea-4bf6-b874-59942a6c5f18" providerId="ADAL" clId="{A37CD95E-2A54-4BC7-84EE-CF7727FE8F99}" dt="2023-05-31T01:05:26.512" v="230" actId="20577"/>
        <pc:sldMkLst>
          <pc:docMk/>
          <pc:sldMk cId="1385553969" sldId="302"/>
        </pc:sldMkLst>
        <pc:spChg chg="add mod">
          <ac:chgData name="Vinay Gandhi" userId="95795bb7-1fea-4bf6-b874-59942a6c5f18" providerId="ADAL" clId="{A37CD95E-2A54-4BC7-84EE-CF7727FE8F99}" dt="2023-05-31T01:05:26.512" v="230" actId="20577"/>
          <ac:spMkLst>
            <pc:docMk/>
            <pc:sldMk cId="1385553969" sldId="302"/>
            <ac:spMk id="2" creationId="{7BD94580-64E3-729E-E426-E4EE5CC24AD6}"/>
          </ac:spMkLst>
        </pc:spChg>
      </pc:sldChg>
      <pc:sldChg chg="modSp mod">
        <pc:chgData name="Vinay Gandhi" userId="95795bb7-1fea-4bf6-b874-59942a6c5f18" providerId="ADAL" clId="{A37CD95E-2A54-4BC7-84EE-CF7727FE8F99}" dt="2023-05-31T01:02:33.895" v="206" actId="20577"/>
        <pc:sldMkLst>
          <pc:docMk/>
          <pc:sldMk cId="334532777" sldId="303"/>
        </pc:sldMkLst>
        <pc:spChg chg="mod">
          <ac:chgData name="Vinay Gandhi" userId="95795bb7-1fea-4bf6-b874-59942a6c5f18" providerId="ADAL" clId="{A37CD95E-2A54-4BC7-84EE-CF7727FE8F99}" dt="2023-05-31T01:02:33.895" v="206" actId="20577"/>
          <ac:spMkLst>
            <pc:docMk/>
            <pc:sldMk cId="334532777" sldId="303"/>
            <ac:spMk id="5" creationId="{1B07C49E-AFFC-EC46-8930-E4D428F5F943}"/>
          </ac:spMkLst>
        </pc:spChg>
      </pc:sldChg>
      <pc:sldChg chg="addSp modSp mod">
        <pc:chgData name="Vinay Gandhi" userId="95795bb7-1fea-4bf6-b874-59942a6c5f18" providerId="ADAL" clId="{A37CD95E-2A54-4BC7-84EE-CF7727FE8F99}" dt="2023-05-31T03:12:59.613" v="634" actId="14100"/>
        <pc:sldMkLst>
          <pc:docMk/>
          <pc:sldMk cId="3869789237" sldId="304"/>
        </pc:sldMkLst>
        <pc:spChg chg="mod">
          <ac:chgData name="Vinay Gandhi" userId="95795bb7-1fea-4bf6-b874-59942a6c5f18" providerId="ADAL" clId="{A37CD95E-2A54-4BC7-84EE-CF7727FE8F99}" dt="2023-05-31T03:12:59.613" v="634" actId="14100"/>
          <ac:spMkLst>
            <pc:docMk/>
            <pc:sldMk cId="3869789237" sldId="304"/>
            <ac:spMk id="3" creationId="{373827F3-F386-AA4E-80ED-D86DEF8C158D}"/>
          </ac:spMkLst>
        </pc:spChg>
        <pc:picChg chg="add mod">
          <ac:chgData name="Vinay Gandhi" userId="95795bb7-1fea-4bf6-b874-59942a6c5f18" providerId="ADAL" clId="{A37CD95E-2A54-4BC7-84EE-CF7727FE8F99}" dt="2023-05-31T01:09:10.473" v="267" actId="1076"/>
          <ac:picMkLst>
            <pc:docMk/>
            <pc:sldMk cId="3869789237" sldId="304"/>
            <ac:picMk id="6" creationId="{FBAF97F5-89FA-9A8A-DD49-BE977D350683}"/>
          </ac:picMkLst>
        </pc:picChg>
      </pc:sldChg>
      <pc:sldChg chg="addSp modSp mod">
        <pc:chgData name="Vinay Gandhi" userId="95795bb7-1fea-4bf6-b874-59942a6c5f18" providerId="ADAL" clId="{A37CD95E-2A54-4BC7-84EE-CF7727FE8F99}" dt="2023-05-31T03:12:29.824" v="631" actId="27636"/>
        <pc:sldMkLst>
          <pc:docMk/>
          <pc:sldMk cId="80090182" sldId="305"/>
        </pc:sldMkLst>
        <pc:spChg chg="mod">
          <ac:chgData name="Vinay Gandhi" userId="95795bb7-1fea-4bf6-b874-59942a6c5f18" providerId="ADAL" clId="{A37CD95E-2A54-4BC7-84EE-CF7727FE8F99}" dt="2023-05-31T03:12:29.824" v="631" actId="27636"/>
          <ac:spMkLst>
            <pc:docMk/>
            <pc:sldMk cId="80090182" sldId="305"/>
            <ac:spMk id="3" creationId="{373827F3-F386-AA4E-80ED-D86DEF8C158D}"/>
          </ac:spMkLst>
        </pc:spChg>
        <pc:picChg chg="add mod">
          <ac:chgData name="Vinay Gandhi" userId="95795bb7-1fea-4bf6-b874-59942a6c5f18" providerId="ADAL" clId="{A37CD95E-2A54-4BC7-84EE-CF7727FE8F99}" dt="2023-05-31T01:09:56.459" v="269" actId="1076"/>
          <ac:picMkLst>
            <pc:docMk/>
            <pc:sldMk cId="80090182" sldId="305"/>
            <ac:picMk id="6" creationId="{CD721CF0-8A46-A6B8-3B2B-EFEFF9F596D7}"/>
          </ac:picMkLst>
        </pc:picChg>
      </pc:sldChg>
      <pc:sldChg chg="addSp modSp mod">
        <pc:chgData name="Vinay Gandhi" userId="95795bb7-1fea-4bf6-b874-59942a6c5f18" providerId="ADAL" clId="{A37CD95E-2A54-4BC7-84EE-CF7727FE8F99}" dt="2023-05-31T03:11:30.894" v="615" actId="207"/>
        <pc:sldMkLst>
          <pc:docMk/>
          <pc:sldMk cId="3145340593" sldId="306"/>
        </pc:sldMkLst>
        <pc:spChg chg="mod">
          <ac:chgData name="Vinay Gandhi" userId="95795bb7-1fea-4bf6-b874-59942a6c5f18" providerId="ADAL" clId="{A37CD95E-2A54-4BC7-84EE-CF7727FE8F99}" dt="2023-05-31T03:11:30.894" v="615" actId="207"/>
          <ac:spMkLst>
            <pc:docMk/>
            <pc:sldMk cId="3145340593" sldId="306"/>
            <ac:spMk id="3" creationId="{373827F3-F386-AA4E-80ED-D86DEF8C158D}"/>
          </ac:spMkLst>
        </pc:spChg>
        <pc:picChg chg="add mod">
          <ac:chgData name="Vinay Gandhi" userId="95795bb7-1fea-4bf6-b874-59942a6c5f18" providerId="ADAL" clId="{A37CD95E-2A54-4BC7-84EE-CF7727FE8F99}" dt="2023-05-31T01:10:51.847" v="273" actId="1076"/>
          <ac:picMkLst>
            <pc:docMk/>
            <pc:sldMk cId="3145340593" sldId="306"/>
            <ac:picMk id="6" creationId="{4DDA4C24-610C-169F-5C72-0EFAC35CED22}"/>
          </ac:picMkLst>
        </pc:picChg>
      </pc:sldChg>
      <pc:sldChg chg="addSp modSp mod">
        <pc:chgData name="Vinay Gandhi" userId="95795bb7-1fea-4bf6-b874-59942a6c5f18" providerId="ADAL" clId="{A37CD95E-2A54-4BC7-84EE-CF7727FE8F99}" dt="2023-05-31T03:11:53.996" v="622" actId="207"/>
        <pc:sldMkLst>
          <pc:docMk/>
          <pc:sldMk cId="1106727586" sldId="307"/>
        </pc:sldMkLst>
        <pc:spChg chg="mod">
          <ac:chgData name="Vinay Gandhi" userId="95795bb7-1fea-4bf6-b874-59942a6c5f18" providerId="ADAL" clId="{A37CD95E-2A54-4BC7-84EE-CF7727FE8F99}" dt="2023-05-31T03:11:53.996" v="622" actId="207"/>
          <ac:spMkLst>
            <pc:docMk/>
            <pc:sldMk cId="1106727586" sldId="307"/>
            <ac:spMk id="3" creationId="{373827F3-F386-AA4E-80ED-D86DEF8C158D}"/>
          </ac:spMkLst>
        </pc:spChg>
        <pc:picChg chg="add mod">
          <ac:chgData name="Vinay Gandhi" userId="95795bb7-1fea-4bf6-b874-59942a6c5f18" providerId="ADAL" clId="{A37CD95E-2A54-4BC7-84EE-CF7727FE8F99}" dt="2023-05-31T01:10:19.675" v="271" actId="1076"/>
          <ac:picMkLst>
            <pc:docMk/>
            <pc:sldMk cId="1106727586" sldId="307"/>
            <ac:picMk id="6" creationId="{ACFF9239-1FB5-8863-8139-6EFF8AC2CB0B}"/>
          </ac:picMkLst>
        </pc:picChg>
      </pc:sldChg>
      <pc:sldChg chg="addSp modSp mod">
        <pc:chgData name="Vinay Gandhi" userId="95795bb7-1fea-4bf6-b874-59942a6c5f18" providerId="ADAL" clId="{A37CD95E-2A54-4BC7-84EE-CF7727FE8F99}" dt="2023-05-31T03:10:45.971" v="611"/>
        <pc:sldMkLst>
          <pc:docMk/>
          <pc:sldMk cId="706594483" sldId="308"/>
        </pc:sldMkLst>
        <pc:spChg chg="mod">
          <ac:chgData name="Vinay Gandhi" userId="95795bb7-1fea-4bf6-b874-59942a6c5f18" providerId="ADAL" clId="{A37CD95E-2A54-4BC7-84EE-CF7727FE8F99}" dt="2023-05-31T03:10:45.971" v="611"/>
          <ac:spMkLst>
            <pc:docMk/>
            <pc:sldMk cId="706594483" sldId="308"/>
            <ac:spMk id="3" creationId="{373827F3-F386-AA4E-80ED-D86DEF8C158D}"/>
          </ac:spMkLst>
        </pc:spChg>
        <pc:picChg chg="add mod">
          <ac:chgData name="Vinay Gandhi" userId="95795bb7-1fea-4bf6-b874-59942a6c5f18" providerId="ADAL" clId="{A37CD95E-2A54-4BC7-84EE-CF7727FE8F99}" dt="2023-05-31T01:11:19.984" v="275" actId="1076"/>
          <ac:picMkLst>
            <pc:docMk/>
            <pc:sldMk cId="706594483" sldId="308"/>
            <ac:picMk id="6" creationId="{A388C8CD-555F-742C-2801-8C5CBB838457}"/>
          </ac:picMkLst>
        </pc:picChg>
      </pc:sldChg>
      <pc:sldChg chg="addSp modSp mod">
        <pc:chgData name="Vinay Gandhi" userId="95795bb7-1fea-4bf6-b874-59942a6c5f18" providerId="ADAL" clId="{A37CD95E-2A54-4BC7-84EE-CF7727FE8F99}" dt="2023-05-31T03:09:46.802" v="601" actId="1076"/>
        <pc:sldMkLst>
          <pc:docMk/>
          <pc:sldMk cId="1794738657" sldId="309"/>
        </pc:sldMkLst>
        <pc:picChg chg="add mod">
          <ac:chgData name="Vinay Gandhi" userId="95795bb7-1fea-4bf6-b874-59942a6c5f18" providerId="ADAL" clId="{A37CD95E-2A54-4BC7-84EE-CF7727FE8F99}" dt="2023-05-31T03:09:46.802" v="601" actId="1076"/>
          <ac:picMkLst>
            <pc:docMk/>
            <pc:sldMk cId="1794738657" sldId="309"/>
            <ac:picMk id="6" creationId="{8FFB315B-DE19-E089-C8CF-71C9F2D20F11}"/>
          </ac:picMkLst>
        </pc:picChg>
      </pc:sldChg>
      <pc:sldChg chg="addSp modSp mod">
        <pc:chgData name="Vinay Gandhi" userId="95795bb7-1fea-4bf6-b874-59942a6c5f18" providerId="ADAL" clId="{A37CD95E-2A54-4BC7-84EE-CF7727FE8F99}" dt="2023-05-31T03:09:40.548" v="600"/>
        <pc:sldMkLst>
          <pc:docMk/>
          <pc:sldMk cId="4010014743" sldId="310"/>
        </pc:sldMkLst>
        <pc:spChg chg="mod">
          <ac:chgData name="Vinay Gandhi" userId="95795bb7-1fea-4bf6-b874-59942a6c5f18" providerId="ADAL" clId="{A37CD95E-2A54-4BC7-84EE-CF7727FE8F99}" dt="2023-05-31T03:09:40.548" v="600"/>
          <ac:spMkLst>
            <pc:docMk/>
            <pc:sldMk cId="4010014743" sldId="310"/>
            <ac:spMk id="5" creationId="{1B07C49E-AFFC-EC46-8930-E4D428F5F943}"/>
          </ac:spMkLst>
        </pc:spChg>
        <pc:picChg chg="add mod">
          <ac:chgData name="Vinay Gandhi" userId="95795bb7-1fea-4bf6-b874-59942a6c5f18" providerId="ADAL" clId="{A37CD95E-2A54-4BC7-84EE-CF7727FE8F99}" dt="2023-05-31T01:16:14.115" v="280" actId="1076"/>
          <ac:picMkLst>
            <pc:docMk/>
            <pc:sldMk cId="4010014743" sldId="310"/>
            <ac:picMk id="6" creationId="{1968AF6E-E694-5AEE-341A-B832300DCD7C}"/>
          </ac:picMkLst>
        </pc:picChg>
      </pc:sldChg>
      <pc:sldChg chg="addSp modSp mod">
        <pc:chgData name="Vinay Gandhi" userId="95795bb7-1fea-4bf6-b874-59942a6c5f18" providerId="ADAL" clId="{A37CD95E-2A54-4BC7-84EE-CF7727FE8F99}" dt="2023-05-31T03:09:18.227" v="599"/>
        <pc:sldMkLst>
          <pc:docMk/>
          <pc:sldMk cId="2735560525" sldId="311"/>
        </pc:sldMkLst>
        <pc:spChg chg="mod">
          <ac:chgData name="Vinay Gandhi" userId="95795bb7-1fea-4bf6-b874-59942a6c5f18" providerId="ADAL" clId="{A37CD95E-2A54-4BC7-84EE-CF7727FE8F99}" dt="2023-05-31T03:09:18.227" v="599"/>
          <ac:spMkLst>
            <pc:docMk/>
            <pc:sldMk cId="2735560525" sldId="311"/>
            <ac:spMk id="5" creationId="{1B07C49E-AFFC-EC46-8930-E4D428F5F943}"/>
          </ac:spMkLst>
        </pc:spChg>
        <pc:picChg chg="add mod">
          <ac:chgData name="Vinay Gandhi" userId="95795bb7-1fea-4bf6-b874-59942a6c5f18" providerId="ADAL" clId="{A37CD95E-2A54-4BC7-84EE-CF7727FE8F99}" dt="2023-05-31T01:16:38.433" v="282" actId="1076"/>
          <ac:picMkLst>
            <pc:docMk/>
            <pc:sldMk cId="2735560525" sldId="311"/>
            <ac:picMk id="6" creationId="{A6077C30-CBEC-6B6F-19DD-144803AFDCC0}"/>
          </ac:picMkLst>
        </pc:picChg>
      </pc:sldChg>
      <pc:sldChg chg="addSp modSp mod">
        <pc:chgData name="Vinay Gandhi" userId="95795bb7-1fea-4bf6-b874-59942a6c5f18" providerId="ADAL" clId="{A37CD95E-2A54-4BC7-84EE-CF7727FE8F99}" dt="2023-05-31T03:09:04.755" v="598" actId="5793"/>
        <pc:sldMkLst>
          <pc:docMk/>
          <pc:sldMk cId="1434679925" sldId="312"/>
        </pc:sldMkLst>
        <pc:spChg chg="mod">
          <ac:chgData name="Vinay Gandhi" userId="95795bb7-1fea-4bf6-b874-59942a6c5f18" providerId="ADAL" clId="{A37CD95E-2A54-4BC7-84EE-CF7727FE8F99}" dt="2023-05-31T03:09:04.755" v="598" actId="5793"/>
          <ac:spMkLst>
            <pc:docMk/>
            <pc:sldMk cId="1434679925" sldId="312"/>
            <ac:spMk id="5" creationId="{1B07C49E-AFFC-EC46-8930-E4D428F5F943}"/>
          </ac:spMkLst>
        </pc:spChg>
        <pc:picChg chg="add mod">
          <ac:chgData name="Vinay Gandhi" userId="95795bb7-1fea-4bf6-b874-59942a6c5f18" providerId="ADAL" clId="{A37CD95E-2A54-4BC7-84EE-CF7727FE8F99}" dt="2023-05-31T03:08:22.506" v="589" actId="1076"/>
          <ac:picMkLst>
            <pc:docMk/>
            <pc:sldMk cId="1434679925" sldId="312"/>
            <ac:picMk id="6" creationId="{5671A398-98A4-5041-7F51-BE3FCDCE4B82}"/>
          </ac:picMkLst>
        </pc:picChg>
      </pc:sldChg>
      <pc:sldChg chg="addSp modSp mod">
        <pc:chgData name="Vinay Gandhi" userId="95795bb7-1fea-4bf6-b874-59942a6c5f18" providerId="ADAL" clId="{A37CD95E-2A54-4BC7-84EE-CF7727FE8F99}" dt="2023-05-31T03:07:33.882" v="585" actId="14100"/>
        <pc:sldMkLst>
          <pc:docMk/>
          <pc:sldMk cId="1756972646" sldId="313"/>
        </pc:sldMkLst>
        <pc:spChg chg="mod">
          <ac:chgData name="Vinay Gandhi" userId="95795bb7-1fea-4bf6-b874-59942a6c5f18" providerId="ADAL" clId="{A37CD95E-2A54-4BC7-84EE-CF7727FE8F99}" dt="2023-05-31T03:07:30.580" v="584" actId="27636"/>
          <ac:spMkLst>
            <pc:docMk/>
            <pc:sldMk cId="1756972646" sldId="313"/>
            <ac:spMk id="5" creationId="{1B07C49E-AFFC-EC46-8930-E4D428F5F943}"/>
          </ac:spMkLst>
        </pc:spChg>
        <pc:picChg chg="add mod">
          <ac:chgData name="Vinay Gandhi" userId="95795bb7-1fea-4bf6-b874-59942a6c5f18" providerId="ADAL" clId="{A37CD95E-2A54-4BC7-84EE-CF7727FE8F99}" dt="2023-05-31T03:07:33.882" v="585" actId="14100"/>
          <ac:picMkLst>
            <pc:docMk/>
            <pc:sldMk cId="1756972646" sldId="313"/>
            <ac:picMk id="6" creationId="{29D1BBBA-801E-4A50-1B0C-678D1CF442B1}"/>
          </ac:picMkLst>
        </pc:picChg>
      </pc:sldChg>
      <pc:sldChg chg="addSp modSp mod">
        <pc:chgData name="Vinay Gandhi" userId="95795bb7-1fea-4bf6-b874-59942a6c5f18" providerId="ADAL" clId="{A37CD95E-2A54-4BC7-84EE-CF7727FE8F99}" dt="2023-05-31T03:07:53.673" v="587"/>
        <pc:sldMkLst>
          <pc:docMk/>
          <pc:sldMk cId="639399535" sldId="314"/>
        </pc:sldMkLst>
        <pc:spChg chg="mod">
          <ac:chgData name="Vinay Gandhi" userId="95795bb7-1fea-4bf6-b874-59942a6c5f18" providerId="ADAL" clId="{A37CD95E-2A54-4BC7-84EE-CF7727FE8F99}" dt="2023-05-31T03:07:53.673" v="587"/>
          <ac:spMkLst>
            <pc:docMk/>
            <pc:sldMk cId="639399535" sldId="314"/>
            <ac:spMk id="5" creationId="{1B07C49E-AFFC-EC46-8930-E4D428F5F943}"/>
          </ac:spMkLst>
        </pc:spChg>
        <pc:picChg chg="add mod">
          <ac:chgData name="Vinay Gandhi" userId="95795bb7-1fea-4bf6-b874-59942a6c5f18" providerId="ADAL" clId="{A37CD95E-2A54-4BC7-84EE-CF7727FE8F99}" dt="2023-05-31T01:18:45.695" v="286" actId="1076"/>
          <ac:picMkLst>
            <pc:docMk/>
            <pc:sldMk cId="639399535" sldId="314"/>
            <ac:picMk id="3" creationId="{B7C6927B-5493-B303-9433-E6D6861F1ED0}"/>
          </ac:picMkLst>
        </pc:picChg>
      </pc:sldChg>
      <pc:sldChg chg="addSp modSp mod">
        <pc:chgData name="Vinay Gandhi" userId="95795bb7-1fea-4bf6-b874-59942a6c5f18" providerId="ADAL" clId="{A37CD95E-2A54-4BC7-84EE-CF7727FE8F99}" dt="2023-05-31T03:07:06.590" v="581" actId="14100"/>
        <pc:sldMkLst>
          <pc:docMk/>
          <pc:sldMk cId="3566646398" sldId="315"/>
        </pc:sldMkLst>
        <pc:spChg chg="mod">
          <ac:chgData name="Vinay Gandhi" userId="95795bb7-1fea-4bf6-b874-59942a6c5f18" providerId="ADAL" clId="{A37CD95E-2A54-4BC7-84EE-CF7727FE8F99}" dt="2023-05-31T03:07:06.590" v="581" actId="14100"/>
          <ac:spMkLst>
            <pc:docMk/>
            <pc:sldMk cId="3566646398" sldId="315"/>
            <ac:spMk id="5" creationId="{1B07C49E-AFFC-EC46-8930-E4D428F5F943}"/>
          </ac:spMkLst>
        </pc:spChg>
        <pc:picChg chg="add mod">
          <ac:chgData name="Vinay Gandhi" userId="95795bb7-1fea-4bf6-b874-59942a6c5f18" providerId="ADAL" clId="{A37CD95E-2A54-4BC7-84EE-CF7727FE8F99}" dt="2023-05-31T03:06:49.171" v="579" actId="14100"/>
          <ac:picMkLst>
            <pc:docMk/>
            <pc:sldMk cId="3566646398" sldId="315"/>
            <ac:picMk id="6" creationId="{D918D90B-5D41-69D4-81A4-91BCF8E27B25}"/>
          </ac:picMkLst>
        </pc:picChg>
      </pc:sldChg>
      <pc:sldChg chg="addSp modSp mod">
        <pc:chgData name="Vinay Gandhi" userId="95795bb7-1fea-4bf6-b874-59942a6c5f18" providerId="ADAL" clId="{A37CD95E-2A54-4BC7-84EE-CF7727FE8F99}" dt="2023-05-31T03:06:37.181" v="577"/>
        <pc:sldMkLst>
          <pc:docMk/>
          <pc:sldMk cId="1398439132" sldId="316"/>
        </pc:sldMkLst>
        <pc:spChg chg="mod">
          <ac:chgData name="Vinay Gandhi" userId="95795bb7-1fea-4bf6-b874-59942a6c5f18" providerId="ADAL" clId="{A37CD95E-2A54-4BC7-84EE-CF7727FE8F99}" dt="2023-05-31T03:06:37.181" v="577"/>
          <ac:spMkLst>
            <pc:docMk/>
            <pc:sldMk cId="1398439132" sldId="316"/>
            <ac:spMk id="5" creationId="{1B07C49E-AFFC-EC46-8930-E4D428F5F943}"/>
          </ac:spMkLst>
        </pc:spChg>
        <pc:picChg chg="add mod">
          <ac:chgData name="Vinay Gandhi" userId="95795bb7-1fea-4bf6-b874-59942a6c5f18" providerId="ADAL" clId="{A37CD95E-2A54-4BC7-84EE-CF7727FE8F99}" dt="2023-05-31T03:06:34.506" v="576" actId="1076"/>
          <ac:picMkLst>
            <pc:docMk/>
            <pc:sldMk cId="1398439132" sldId="316"/>
            <ac:picMk id="6" creationId="{9D28F9C0-472A-5A40-3382-8DE7EFCC130A}"/>
          </ac:picMkLst>
        </pc:picChg>
      </pc:sldChg>
      <pc:sldChg chg="addSp delSp modSp mod">
        <pc:chgData name="Vinay Gandhi" userId="95795bb7-1fea-4bf6-b874-59942a6c5f18" providerId="ADAL" clId="{A37CD95E-2A54-4BC7-84EE-CF7727FE8F99}" dt="2023-05-31T03:06:18.238" v="575" actId="14100"/>
        <pc:sldMkLst>
          <pc:docMk/>
          <pc:sldMk cId="3975168428" sldId="317"/>
        </pc:sldMkLst>
        <pc:spChg chg="mod">
          <ac:chgData name="Vinay Gandhi" userId="95795bb7-1fea-4bf6-b874-59942a6c5f18" providerId="ADAL" clId="{A37CD95E-2A54-4BC7-84EE-CF7727FE8F99}" dt="2023-05-31T03:06:08.200" v="573" actId="14100"/>
          <ac:spMkLst>
            <pc:docMk/>
            <pc:sldMk cId="3975168428" sldId="317"/>
            <ac:spMk id="5" creationId="{1B07C49E-AFFC-EC46-8930-E4D428F5F943}"/>
          </ac:spMkLst>
        </pc:spChg>
        <pc:picChg chg="add del">
          <ac:chgData name="Vinay Gandhi" userId="95795bb7-1fea-4bf6-b874-59942a6c5f18" providerId="ADAL" clId="{A37CD95E-2A54-4BC7-84EE-CF7727FE8F99}" dt="2023-05-31T01:26:08.557" v="292" actId="22"/>
          <ac:picMkLst>
            <pc:docMk/>
            <pc:sldMk cId="3975168428" sldId="317"/>
            <ac:picMk id="6" creationId="{AE14CDFE-D778-1ABA-6028-A00B3EDE1892}"/>
          </ac:picMkLst>
        </pc:picChg>
        <pc:picChg chg="add mod">
          <ac:chgData name="Vinay Gandhi" userId="95795bb7-1fea-4bf6-b874-59942a6c5f18" providerId="ADAL" clId="{A37CD95E-2A54-4BC7-84EE-CF7727FE8F99}" dt="2023-05-31T03:06:18.238" v="575" actId="14100"/>
          <ac:picMkLst>
            <pc:docMk/>
            <pc:sldMk cId="3975168428" sldId="317"/>
            <ac:picMk id="8" creationId="{62FB93D8-F1C4-7741-F676-AF1BB22F8154}"/>
          </ac:picMkLst>
        </pc:picChg>
      </pc:sldChg>
      <pc:sldChg chg="addSp delSp modSp mod">
        <pc:chgData name="Vinay Gandhi" userId="95795bb7-1fea-4bf6-b874-59942a6c5f18" providerId="ADAL" clId="{A37CD95E-2A54-4BC7-84EE-CF7727FE8F99}" dt="2023-05-31T03:05:17.485" v="569"/>
        <pc:sldMkLst>
          <pc:docMk/>
          <pc:sldMk cId="239597884" sldId="318"/>
        </pc:sldMkLst>
        <pc:spChg chg="mod">
          <ac:chgData name="Vinay Gandhi" userId="95795bb7-1fea-4bf6-b874-59942a6c5f18" providerId="ADAL" clId="{A37CD95E-2A54-4BC7-84EE-CF7727FE8F99}" dt="2023-05-31T03:05:17.485" v="569"/>
          <ac:spMkLst>
            <pc:docMk/>
            <pc:sldMk cId="239597884" sldId="318"/>
            <ac:spMk id="5" creationId="{85D9F803-CDBC-C74C-AF1B-2B5937D1C241}"/>
          </ac:spMkLst>
        </pc:spChg>
        <pc:spChg chg="mod">
          <ac:chgData name="Vinay Gandhi" userId="95795bb7-1fea-4bf6-b874-59942a6c5f18" providerId="ADAL" clId="{A37CD95E-2A54-4BC7-84EE-CF7727FE8F99}" dt="2023-05-31T03:04:40.156" v="564" actId="20577"/>
          <ac:spMkLst>
            <pc:docMk/>
            <pc:sldMk cId="239597884" sldId="318"/>
            <ac:spMk id="8" creationId="{2E0ECA32-E146-40DA-85CD-9677244BC3EC}"/>
          </ac:spMkLst>
        </pc:spChg>
        <pc:picChg chg="add del">
          <ac:chgData name="Vinay Gandhi" userId="95795bb7-1fea-4bf6-b874-59942a6c5f18" providerId="ADAL" clId="{A37CD95E-2A54-4BC7-84EE-CF7727FE8F99}" dt="2023-05-31T03:03:22.862" v="533" actId="478"/>
          <ac:picMkLst>
            <pc:docMk/>
            <pc:sldMk cId="239597884" sldId="318"/>
            <ac:picMk id="4" creationId="{0F3A1007-5F5C-2E66-627C-64C9EB7926A3}"/>
          </ac:picMkLst>
        </pc:picChg>
        <pc:picChg chg="add mod">
          <ac:chgData name="Vinay Gandhi" userId="95795bb7-1fea-4bf6-b874-59942a6c5f18" providerId="ADAL" clId="{A37CD95E-2A54-4BC7-84EE-CF7727FE8F99}" dt="2023-05-31T03:05:09.056" v="568" actId="14100"/>
          <ac:picMkLst>
            <pc:docMk/>
            <pc:sldMk cId="239597884" sldId="318"/>
            <ac:picMk id="7" creationId="{44777687-D46C-AAA5-B968-4B910A1EAB2C}"/>
          </ac:picMkLst>
        </pc:picChg>
      </pc:sldChg>
      <pc:sldChg chg="addSp modSp mod">
        <pc:chgData name="Vinay Gandhi" userId="95795bb7-1fea-4bf6-b874-59942a6c5f18" providerId="ADAL" clId="{A37CD95E-2A54-4BC7-84EE-CF7727FE8F99}" dt="2023-05-31T03:03:05.557" v="532" actId="14100"/>
        <pc:sldMkLst>
          <pc:docMk/>
          <pc:sldMk cId="232499080" sldId="319"/>
        </pc:sldMkLst>
        <pc:spChg chg="mod">
          <ac:chgData name="Vinay Gandhi" userId="95795bb7-1fea-4bf6-b874-59942a6c5f18" providerId="ADAL" clId="{A37CD95E-2A54-4BC7-84EE-CF7727FE8F99}" dt="2023-05-31T03:03:05.557" v="532" actId="14100"/>
          <ac:spMkLst>
            <pc:docMk/>
            <pc:sldMk cId="232499080" sldId="319"/>
            <ac:spMk id="5" creationId="{85D9F803-CDBC-C74C-AF1B-2B5937D1C241}"/>
          </ac:spMkLst>
        </pc:spChg>
        <pc:spChg chg="mod">
          <ac:chgData name="Vinay Gandhi" userId="95795bb7-1fea-4bf6-b874-59942a6c5f18" providerId="ADAL" clId="{A37CD95E-2A54-4BC7-84EE-CF7727FE8F99}" dt="2023-05-31T03:02:45.670" v="529"/>
          <ac:spMkLst>
            <pc:docMk/>
            <pc:sldMk cId="232499080" sldId="319"/>
            <ac:spMk id="8" creationId="{34C97452-C78A-4701-B8AB-ABFE63D5BEDE}"/>
          </ac:spMkLst>
        </pc:spChg>
        <pc:picChg chg="add mod">
          <ac:chgData name="Vinay Gandhi" userId="95795bb7-1fea-4bf6-b874-59942a6c5f18" providerId="ADAL" clId="{A37CD95E-2A54-4BC7-84EE-CF7727FE8F99}" dt="2023-05-31T03:03:00.239" v="531" actId="1076"/>
          <ac:picMkLst>
            <pc:docMk/>
            <pc:sldMk cId="232499080" sldId="319"/>
            <ac:picMk id="4" creationId="{62CA7F47-8FE4-854B-CD76-E753C1B5A75A}"/>
          </ac:picMkLst>
        </pc:picChg>
      </pc:sldChg>
      <pc:sldChg chg="addSp modSp mod">
        <pc:chgData name="Vinay Gandhi" userId="95795bb7-1fea-4bf6-b874-59942a6c5f18" providerId="ADAL" clId="{A37CD95E-2A54-4BC7-84EE-CF7727FE8F99}" dt="2023-05-31T02:55:57.128" v="353" actId="27636"/>
        <pc:sldMkLst>
          <pc:docMk/>
          <pc:sldMk cId="3645034231" sldId="320"/>
        </pc:sldMkLst>
        <pc:spChg chg="mod">
          <ac:chgData name="Vinay Gandhi" userId="95795bb7-1fea-4bf6-b874-59942a6c5f18" providerId="ADAL" clId="{A37CD95E-2A54-4BC7-84EE-CF7727FE8F99}" dt="2023-05-31T02:55:57.128" v="353" actId="27636"/>
          <ac:spMkLst>
            <pc:docMk/>
            <pc:sldMk cId="3645034231" sldId="320"/>
            <ac:spMk id="5" creationId="{1B07C49E-AFFC-EC46-8930-E4D428F5F943}"/>
          </ac:spMkLst>
        </pc:spChg>
        <pc:picChg chg="add mod">
          <ac:chgData name="Vinay Gandhi" userId="95795bb7-1fea-4bf6-b874-59942a6c5f18" providerId="ADAL" clId="{A37CD95E-2A54-4BC7-84EE-CF7727FE8F99}" dt="2023-05-31T02:55:40.733" v="348" actId="14100"/>
          <ac:picMkLst>
            <pc:docMk/>
            <pc:sldMk cId="3645034231" sldId="320"/>
            <ac:picMk id="3" creationId="{237FFC0A-0BDC-5040-CC65-DDA9CEF5D063}"/>
          </ac:picMkLst>
        </pc:picChg>
      </pc:sldChg>
      <pc:sldChg chg="addSp delSp modSp mod">
        <pc:chgData name="Vinay Gandhi" userId="95795bb7-1fea-4bf6-b874-59942a6c5f18" providerId="ADAL" clId="{A37CD95E-2A54-4BC7-84EE-CF7727FE8F99}" dt="2023-05-31T03:01:54.900" v="527" actId="14100"/>
        <pc:sldMkLst>
          <pc:docMk/>
          <pc:sldMk cId="700132931" sldId="322"/>
        </pc:sldMkLst>
        <pc:spChg chg="mod">
          <ac:chgData name="Vinay Gandhi" userId="95795bb7-1fea-4bf6-b874-59942a6c5f18" providerId="ADAL" clId="{A37CD95E-2A54-4BC7-84EE-CF7727FE8F99}" dt="2023-05-31T03:01:16.107" v="522"/>
          <ac:spMkLst>
            <pc:docMk/>
            <pc:sldMk cId="700132931" sldId="322"/>
            <ac:spMk id="5" creationId="{85D9F803-CDBC-C74C-AF1B-2B5937D1C241}"/>
          </ac:spMkLst>
        </pc:spChg>
        <pc:spChg chg="add del">
          <ac:chgData name="Vinay Gandhi" userId="95795bb7-1fea-4bf6-b874-59942a6c5f18" providerId="ADAL" clId="{A37CD95E-2A54-4BC7-84EE-CF7727FE8F99}" dt="2023-05-31T02:59:54.653" v="515" actId="22"/>
          <ac:spMkLst>
            <pc:docMk/>
            <pc:sldMk cId="700132931" sldId="322"/>
            <ac:spMk id="7" creationId="{A757C785-F50F-16C8-94F6-F40CCAF5A830}"/>
          </ac:spMkLst>
        </pc:spChg>
        <pc:spChg chg="add del mod">
          <ac:chgData name="Vinay Gandhi" userId="95795bb7-1fea-4bf6-b874-59942a6c5f18" providerId="ADAL" clId="{A37CD95E-2A54-4BC7-84EE-CF7727FE8F99}" dt="2023-05-31T02:59:57.868" v="518"/>
          <ac:spMkLst>
            <pc:docMk/>
            <pc:sldMk cId="700132931" sldId="322"/>
            <ac:spMk id="8" creationId="{9456A072-47A6-4424-9ABE-F398119040DD}"/>
          </ac:spMkLst>
        </pc:spChg>
        <pc:spChg chg="add mod">
          <ac:chgData name="Vinay Gandhi" userId="95795bb7-1fea-4bf6-b874-59942a6c5f18" providerId="ADAL" clId="{A37CD95E-2A54-4BC7-84EE-CF7727FE8F99}" dt="2023-05-31T03:01:54.900" v="527" actId="14100"/>
          <ac:spMkLst>
            <pc:docMk/>
            <pc:sldMk cId="700132931" sldId="322"/>
            <ac:spMk id="10" creationId="{B7326836-C466-2934-2B25-FF187EFED477}"/>
          </ac:spMkLst>
        </pc:spChg>
        <pc:picChg chg="add mod">
          <ac:chgData name="Vinay Gandhi" userId="95795bb7-1fea-4bf6-b874-59942a6c5f18" providerId="ADAL" clId="{A37CD95E-2A54-4BC7-84EE-CF7727FE8F99}" dt="2023-05-31T03:01:32.310" v="525" actId="1076"/>
          <ac:picMkLst>
            <pc:docMk/>
            <pc:sldMk cId="700132931" sldId="322"/>
            <ac:picMk id="4" creationId="{BBDBEE8F-1918-DF89-3181-1796063FADCB}"/>
          </ac:picMkLst>
        </pc:picChg>
      </pc:sldChg>
      <pc:sldChg chg="addSp modSp mod">
        <pc:chgData name="Vinay Gandhi" userId="95795bb7-1fea-4bf6-b874-59942a6c5f18" providerId="ADAL" clId="{A37CD95E-2A54-4BC7-84EE-CF7727FE8F99}" dt="2023-05-31T02:59:18.695" v="510"/>
        <pc:sldMkLst>
          <pc:docMk/>
          <pc:sldMk cId="1866160706" sldId="323"/>
        </pc:sldMkLst>
        <pc:spChg chg="add mod">
          <ac:chgData name="Vinay Gandhi" userId="95795bb7-1fea-4bf6-b874-59942a6c5f18" providerId="ADAL" clId="{A37CD95E-2A54-4BC7-84EE-CF7727FE8F99}" dt="2023-05-31T02:59:12.993" v="509" actId="1076"/>
          <ac:spMkLst>
            <pc:docMk/>
            <pc:sldMk cId="1866160706" sldId="323"/>
            <ac:spMk id="7" creationId="{CFE632C0-DDA3-DE7C-55D8-551EB7E7A4BC}"/>
          </ac:spMkLst>
        </pc:spChg>
        <pc:spChg chg="mod">
          <ac:chgData name="Vinay Gandhi" userId="95795bb7-1fea-4bf6-b874-59942a6c5f18" providerId="ADAL" clId="{A37CD95E-2A54-4BC7-84EE-CF7727FE8F99}" dt="2023-05-31T02:59:18.695" v="510"/>
          <ac:spMkLst>
            <pc:docMk/>
            <pc:sldMk cId="1866160706" sldId="323"/>
            <ac:spMk id="8" creationId="{4EF94599-779E-457E-B57B-6063EBF7A840}"/>
          </ac:spMkLst>
        </pc:spChg>
        <pc:picChg chg="add">
          <ac:chgData name="Vinay Gandhi" userId="95795bb7-1fea-4bf6-b874-59942a6c5f18" providerId="ADAL" clId="{A37CD95E-2A54-4BC7-84EE-CF7727FE8F99}" dt="2023-05-31T02:48:15.268" v="303" actId="22"/>
          <ac:picMkLst>
            <pc:docMk/>
            <pc:sldMk cId="1866160706" sldId="323"/>
            <ac:picMk id="4" creationId="{0130E5CB-C5DF-764B-833D-621433AB8068}"/>
          </ac:picMkLst>
        </pc:picChg>
      </pc:sldChg>
      <pc:sldChg chg="addSp modSp mod">
        <pc:chgData name="Vinay Gandhi" userId="95795bb7-1fea-4bf6-b874-59942a6c5f18" providerId="ADAL" clId="{A37CD95E-2A54-4BC7-84EE-CF7727FE8F99}" dt="2023-05-31T03:00:10.268" v="521" actId="115"/>
        <pc:sldMkLst>
          <pc:docMk/>
          <pc:sldMk cId="252359608" sldId="324"/>
        </pc:sldMkLst>
        <pc:spChg chg="mod">
          <ac:chgData name="Vinay Gandhi" userId="95795bb7-1fea-4bf6-b874-59942a6c5f18" providerId="ADAL" clId="{A37CD95E-2A54-4BC7-84EE-CF7727FE8F99}" dt="2023-05-31T02:58:53.578" v="506" actId="6549"/>
          <ac:spMkLst>
            <pc:docMk/>
            <pc:sldMk cId="252359608" sldId="324"/>
            <ac:spMk id="5" creationId="{85D9F803-CDBC-C74C-AF1B-2B5937D1C241}"/>
          </ac:spMkLst>
        </pc:spChg>
        <pc:spChg chg="mod">
          <ac:chgData name="Vinay Gandhi" userId="95795bb7-1fea-4bf6-b874-59942a6c5f18" providerId="ADAL" clId="{A37CD95E-2A54-4BC7-84EE-CF7727FE8F99}" dt="2023-05-31T03:00:10.268" v="521" actId="115"/>
          <ac:spMkLst>
            <pc:docMk/>
            <pc:sldMk cId="252359608" sldId="324"/>
            <ac:spMk id="12" creationId="{4D271BF5-BAA1-4CEB-A575-76A097FABBBA}"/>
          </ac:spMkLst>
        </pc:spChg>
        <pc:picChg chg="add mod">
          <ac:chgData name="Vinay Gandhi" userId="95795bb7-1fea-4bf6-b874-59942a6c5f18" providerId="ADAL" clId="{A37CD95E-2A54-4BC7-84EE-CF7727FE8F99}" dt="2023-05-31T02:58:57.805" v="507" actId="14100"/>
          <ac:picMkLst>
            <pc:docMk/>
            <pc:sldMk cId="252359608" sldId="324"/>
            <ac:picMk id="4" creationId="{197BDD2C-36E0-0567-48A5-344A4EA1405E}"/>
          </ac:picMkLst>
        </pc:picChg>
      </pc:sldChg>
      <pc:sldChg chg="modSp mod">
        <pc:chgData name="Vinay Gandhi" userId="95795bb7-1fea-4bf6-b874-59942a6c5f18" providerId="ADAL" clId="{A37CD95E-2A54-4BC7-84EE-CF7727FE8F99}" dt="2023-05-31T03:14:03.438" v="650" actId="20577"/>
        <pc:sldMkLst>
          <pc:docMk/>
          <pc:sldMk cId="1277611629" sldId="327"/>
        </pc:sldMkLst>
        <pc:spChg chg="mod">
          <ac:chgData name="Vinay Gandhi" userId="95795bb7-1fea-4bf6-b874-59942a6c5f18" providerId="ADAL" clId="{A37CD95E-2A54-4BC7-84EE-CF7727FE8F99}" dt="2023-05-31T03:14:03.438" v="650" actId="20577"/>
          <ac:spMkLst>
            <pc:docMk/>
            <pc:sldMk cId="1277611629" sldId="327"/>
            <ac:spMk id="6" creationId="{2C36AF9D-A911-994B-90EA-013D4CDA5604}"/>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gandhi1/IBM_Data-Science/blob/main/Week%201/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gandhi1/IBM_Data-Science/blob/main/Week%202%20EDA/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gandhi1/IBM_Data-Science/blob/main/Week%202%20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gandhi1/IBM_Data-Science/blob/main/Week%203%20Visualizatio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gandhi1/IBM_Data-Science/blob/main/Week%203%20Visualizati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gandhi1/IBM_Data-Science/blob/main/Week%204%20Classificatio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vgandhi1/IBM_Data-Science/blob/main/Week%201/jupyter-labs-spacex-data-collection-api-4.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gandhi1/IBM_Data-Science/blob/main/Week%201/jupyter-labs-webscraping-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Vinay A Gandhi</a:t>
            </a:r>
          </a:p>
          <a:p>
            <a:r>
              <a:rPr lang="en-US" dirty="0">
                <a:solidFill>
                  <a:schemeClr val="bg2"/>
                </a:solidFill>
                <a:latin typeface="Abadi" panose="020B0604020104020204" pitchFamily="34" charset="0"/>
                <a:ea typeface="SF Pro" pitchFamily="2" charset="0"/>
                <a:cs typeface="SF Pro" pitchFamily="2" charset="0"/>
              </a:rPr>
              <a:t>May 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370955" cy="4493725"/>
          </a:xfrm>
          <a:prstGeom prst="rect">
            <a:avLst/>
          </a:prstGeom>
        </p:spPr>
        <p:txBody>
          <a:bodyPr/>
          <a:lstStyle/>
          <a:p>
            <a:r>
              <a:rPr lang="en-US" dirty="0">
                <a:solidFill>
                  <a:schemeClr val="accent3">
                    <a:lumMod val="25000"/>
                  </a:schemeClr>
                </a:solidFill>
                <a:latin typeface="Abadi" panose="020B0604020104020204" pitchFamily="34" charset="0"/>
              </a:rPr>
              <a:t>Training label with landing outcome:</a:t>
            </a:r>
          </a:p>
          <a:p>
            <a:pPr lvl="1"/>
            <a:r>
              <a:rPr lang="en-US" sz="1800" dirty="0">
                <a:solidFill>
                  <a:schemeClr val="accent3">
                    <a:lumMod val="25000"/>
                  </a:schemeClr>
                </a:solidFill>
                <a:latin typeface="Abadi" panose="020B0604020104020204" pitchFamily="34" charset="0"/>
              </a:rPr>
              <a:t>Successful = 1</a:t>
            </a:r>
          </a:p>
          <a:p>
            <a:pPr lvl="1"/>
            <a:r>
              <a:rPr lang="en-US" sz="1800" dirty="0">
                <a:solidFill>
                  <a:schemeClr val="accent3">
                    <a:lumMod val="25000"/>
                  </a:schemeClr>
                </a:solidFill>
                <a:latin typeface="Abadi" panose="020B0604020104020204" pitchFamily="34" charset="0"/>
              </a:rPr>
              <a:t>Failure = 0</a:t>
            </a:r>
          </a:p>
          <a:p>
            <a:r>
              <a:rPr lang="en-US" dirty="0">
                <a:solidFill>
                  <a:schemeClr val="accent3">
                    <a:lumMod val="25000"/>
                  </a:schemeClr>
                </a:solidFill>
                <a:latin typeface="Abadi" panose="020B0604020104020204" pitchFamily="34" charset="0"/>
              </a:rPr>
              <a:t>There are two more components: landing location and mission outcome</a:t>
            </a:r>
          </a:p>
          <a:p>
            <a:r>
              <a:rPr lang="en-US" dirty="0">
                <a:solidFill>
                  <a:schemeClr val="accent3">
                    <a:lumMod val="25000"/>
                  </a:schemeClr>
                </a:solidFill>
                <a:latin typeface="Abadi" panose="020B0604020104020204" pitchFamily="34" charset="0"/>
              </a:rPr>
              <a:t>Class with value of 1 if mission outcome is True else 0 for False.</a:t>
            </a:r>
          </a:p>
          <a:p>
            <a:r>
              <a:rPr lang="en-US" dirty="0">
                <a:solidFill>
                  <a:schemeClr val="accent3">
                    <a:lumMod val="25000"/>
                  </a:schemeClr>
                </a:solidFill>
                <a:latin typeface="Abadi" panose="020B0604020104020204" pitchFamily="34" charset="0"/>
              </a:rPr>
              <a:t>GitHub Link:- </a:t>
            </a:r>
            <a:r>
              <a:rPr lang="en-US" dirty="0">
                <a:solidFill>
                  <a:schemeClr val="accent3">
                    <a:lumMod val="25000"/>
                  </a:schemeClr>
                </a:solidFill>
                <a:latin typeface="Abadi" panose="020B0604020104020204" pitchFamily="34" charset="0"/>
                <a:hlinkClick r:id="rId3"/>
              </a:rPr>
              <a:t>https://github.com/vgandhi1/IBM_Data-Science/blob/main/Week%201/labs-jupyter-spacex-data_wrangling_jupyterlite.jupyterlite.ipynb</a:t>
            </a:r>
            <a:endParaRPr lang="en-US" dirty="0">
              <a:solidFill>
                <a:schemeClr val="accent3">
                  <a:lumMod val="25000"/>
                </a:schemeClr>
              </a:solidFill>
              <a:latin typeface="Abadi" panose="020B0604020104020204" pitchFamily="34" charset="0"/>
            </a:endParaRPr>
          </a:p>
          <a:p>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800" spc="-20" dirty="0">
                <a:solidFill>
                  <a:srgbClr val="404040"/>
                </a:solidFill>
                <a:latin typeface="Carlito"/>
                <a:cs typeface="Carlito"/>
              </a:rPr>
              <a:t>Exploratory </a:t>
            </a:r>
            <a:r>
              <a:rPr lang="en-US" sz="2800" spc="-25" dirty="0">
                <a:solidFill>
                  <a:srgbClr val="404040"/>
                </a:solidFill>
                <a:latin typeface="Carlito"/>
                <a:cs typeface="Carlito"/>
              </a:rPr>
              <a:t>Data </a:t>
            </a:r>
            <a:r>
              <a:rPr lang="en-US" sz="2800" spc="-15" dirty="0">
                <a:solidFill>
                  <a:srgbClr val="404040"/>
                </a:solidFill>
                <a:latin typeface="Carlito"/>
                <a:cs typeface="Carlito"/>
              </a:rPr>
              <a:t>Analysis </a:t>
            </a:r>
            <a:r>
              <a:rPr lang="en-US" spc="-20" dirty="0">
                <a:solidFill>
                  <a:srgbClr val="404040"/>
                </a:solidFill>
                <a:latin typeface="Carlito"/>
                <a:cs typeface="Carlito"/>
              </a:rPr>
              <a:t>is used here</a:t>
            </a:r>
            <a:r>
              <a:rPr lang="en-US" sz="2800" spc="-20" dirty="0">
                <a:solidFill>
                  <a:srgbClr val="404040"/>
                </a:solidFill>
                <a:latin typeface="Carlito"/>
                <a:cs typeface="Carlito"/>
              </a:rPr>
              <a:t> </a:t>
            </a:r>
            <a:r>
              <a:rPr lang="en-US" sz="2800" spc="-5" dirty="0">
                <a:solidFill>
                  <a:srgbClr val="404040"/>
                </a:solidFill>
                <a:latin typeface="Carlito"/>
                <a:cs typeface="Carlito"/>
              </a:rPr>
              <a:t>on variables </a:t>
            </a:r>
            <a:r>
              <a:rPr lang="en-US" sz="2800" spc="-15" dirty="0">
                <a:solidFill>
                  <a:srgbClr val="404040"/>
                </a:solidFill>
                <a:latin typeface="Carlito"/>
                <a:cs typeface="Carlito"/>
              </a:rPr>
              <a:t>Flight </a:t>
            </a:r>
            <a:r>
              <a:rPr lang="en-US" sz="2800" spc="-50" dirty="0">
                <a:solidFill>
                  <a:srgbClr val="404040"/>
                </a:solidFill>
                <a:latin typeface="Carlito"/>
                <a:cs typeface="Carlito"/>
              </a:rPr>
              <a:t>Number, </a:t>
            </a:r>
            <a:r>
              <a:rPr lang="en-US" sz="2800" spc="-25" dirty="0">
                <a:solidFill>
                  <a:srgbClr val="404040"/>
                </a:solidFill>
                <a:latin typeface="Carlito"/>
                <a:cs typeface="Carlito"/>
              </a:rPr>
              <a:t>Payload </a:t>
            </a:r>
            <a:r>
              <a:rPr lang="en-US" sz="2800" dirty="0">
                <a:solidFill>
                  <a:srgbClr val="404040"/>
                </a:solidFill>
                <a:latin typeface="Carlito"/>
                <a:cs typeface="Carlito"/>
              </a:rPr>
              <a:t>Mass, </a:t>
            </a:r>
            <a:r>
              <a:rPr lang="en-US" sz="2800" spc="-5" dirty="0">
                <a:solidFill>
                  <a:srgbClr val="404040"/>
                </a:solidFill>
                <a:latin typeface="Carlito"/>
                <a:cs typeface="Carlito"/>
              </a:rPr>
              <a:t>Launch </a:t>
            </a:r>
            <a:r>
              <a:rPr lang="en-US" sz="2800" spc="-15" dirty="0">
                <a:solidFill>
                  <a:srgbClr val="404040"/>
                </a:solidFill>
                <a:latin typeface="Carlito"/>
                <a:cs typeface="Carlito"/>
              </a:rPr>
              <a:t>Site,  </a:t>
            </a:r>
            <a:r>
              <a:rPr lang="en-US" sz="2800" spc="-5" dirty="0">
                <a:solidFill>
                  <a:srgbClr val="404040"/>
                </a:solidFill>
                <a:latin typeface="Carlito"/>
                <a:cs typeface="Carlito"/>
              </a:rPr>
              <a:t>Orbit, Class </a:t>
            </a:r>
            <a:r>
              <a:rPr lang="en-US" sz="2800" dirty="0">
                <a:solidFill>
                  <a:srgbClr val="404040"/>
                </a:solidFill>
                <a:latin typeface="Carlito"/>
                <a:cs typeface="Carlito"/>
              </a:rPr>
              <a:t>and</a:t>
            </a:r>
            <a:r>
              <a:rPr lang="en-US" sz="2800" spc="-45" dirty="0">
                <a:solidFill>
                  <a:srgbClr val="404040"/>
                </a:solidFill>
                <a:latin typeface="Carlito"/>
                <a:cs typeface="Carlito"/>
              </a:rPr>
              <a:t> </a:t>
            </a:r>
            <a:r>
              <a:rPr lang="en-US" sz="2800" spc="-130" dirty="0">
                <a:solidFill>
                  <a:srgbClr val="404040"/>
                </a:solidFill>
                <a:latin typeface="Carlito"/>
                <a:cs typeface="Carlito"/>
              </a:rPr>
              <a:t>Year.</a:t>
            </a:r>
            <a:endParaRPr lang="en-US" sz="2800" dirty="0">
              <a:latin typeface="Carlito"/>
              <a:cs typeface="Carlito"/>
            </a:endParaRPr>
          </a:p>
          <a:p>
            <a:pPr marL="12700">
              <a:lnSpc>
                <a:spcPct val="100000"/>
              </a:lnSpc>
              <a:spcBef>
                <a:spcPts val="1050"/>
              </a:spcBef>
            </a:pPr>
            <a:r>
              <a:rPr lang="en-US" sz="2800" u="heavy" spc="-5" dirty="0">
                <a:solidFill>
                  <a:srgbClr val="404040"/>
                </a:solidFill>
                <a:uFill>
                  <a:solidFill>
                    <a:srgbClr val="404040"/>
                  </a:solidFill>
                </a:uFill>
                <a:latin typeface="Carlito"/>
                <a:cs typeface="Carlito"/>
              </a:rPr>
              <a:t>Plots</a:t>
            </a:r>
            <a:r>
              <a:rPr lang="en-US" sz="2800" u="heavy" spc="-55" dirty="0">
                <a:solidFill>
                  <a:srgbClr val="404040"/>
                </a:solidFill>
                <a:uFill>
                  <a:solidFill>
                    <a:srgbClr val="404040"/>
                  </a:solidFill>
                </a:uFill>
                <a:latin typeface="Carlito"/>
                <a:cs typeface="Carlito"/>
              </a:rPr>
              <a:t> </a:t>
            </a:r>
            <a:r>
              <a:rPr lang="en-US" sz="2800" u="heavy" spc="-5" dirty="0">
                <a:solidFill>
                  <a:srgbClr val="404040"/>
                </a:solidFill>
                <a:uFill>
                  <a:solidFill>
                    <a:srgbClr val="404040"/>
                  </a:solidFill>
                </a:uFill>
                <a:latin typeface="Carlito"/>
                <a:cs typeface="Carlito"/>
              </a:rPr>
              <a:t>Used:</a:t>
            </a:r>
            <a:endParaRPr lang="en-US" sz="2800" dirty="0">
              <a:latin typeface="Carlito"/>
              <a:cs typeface="Carlito"/>
            </a:endParaRPr>
          </a:p>
          <a:p>
            <a:pPr marL="12700" marR="405765">
              <a:lnSpc>
                <a:spcPts val="2210"/>
              </a:lnSpc>
              <a:spcBef>
                <a:spcPts val="1430"/>
              </a:spcBef>
            </a:pPr>
            <a:r>
              <a:rPr lang="en-US" sz="2800" spc="-15" dirty="0">
                <a:solidFill>
                  <a:srgbClr val="404040"/>
                </a:solidFill>
                <a:latin typeface="Carlito"/>
                <a:cs typeface="Carlito"/>
              </a:rPr>
              <a:t>Flight </a:t>
            </a:r>
            <a:r>
              <a:rPr lang="en-US" sz="2800" dirty="0">
                <a:solidFill>
                  <a:srgbClr val="404040"/>
                </a:solidFill>
                <a:latin typeface="Carlito"/>
                <a:cs typeface="Carlito"/>
              </a:rPr>
              <a:t>Number </a:t>
            </a:r>
            <a:r>
              <a:rPr lang="en-US" sz="2800" spc="-20" dirty="0">
                <a:solidFill>
                  <a:srgbClr val="404040"/>
                </a:solidFill>
                <a:latin typeface="Carlito"/>
                <a:cs typeface="Carlito"/>
              </a:rPr>
              <a:t>vs. </a:t>
            </a:r>
            <a:r>
              <a:rPr lang="en-US" sz="2800" spc="-25" dirty="0">
                <a:solidFill>
                  <a:srgbClr val="404040"/>
                </a:solidFill>
                <a:latin typeface="Carlito"/>
                <a:cs typeface="Carlito"/>
              </a:rPr>
              <a:t>Payload </a:t>
            </a:r>
            <a:r>
              <a:rPr lang="en-US" sz="2800" dirty="0">
                <a:solidFill>
                  <a:srgbClr val="404040"/>
                </a:solidFill>
                <a:latin typeface="Carlito"/>
                <a:cs typeface="Carlito"/>
              </a:rPr>
              <a:t>Mass, </a:t>
            </a:r>
            <a:r>
              <a:rPr lang="en-US" sz="2800" spc="-10" dirty="0">
                <a:solidFill>
                  <a:srgbClr val="404040"/>
                </a:solidFill>
                <a:latin typeface="Carlito"/>
                <a:cs typeface="Carlito"/>
              </a:rPr>
              <a:t>Flight </a:t>
            </a:r>
            <a:r>
              <a:rPr lang="en-US" sz="2800" dirty="0">
                <a:solidFill>
                  <a:srgbClr val="404040"/>
                </a:solidFill>
                <a:latin typeface="Carlito"/>
                <a:cs typeface="Carlito"/>
              </a:rPr>
              <a:t>Number </a:t>
            </a:r>
            <a:r>
              <a:rPr lang="en-US" sz="2800" spc="-20" dirty="0">
                <a:solidFill>
                  <a:srgbClr val="404040"/>
                </a:solidFill>
                <a:latin typeface="Carlito"/>
                <a:cs typeface="Carlito"/>
              </a:rPr>
              <a:t>vs. </a:t>
            </a:r>
            <a:r>
              <a:rPr lang="en-US" sz="2800" spc="-5" dirty="0">
                <a:solidFill>
                  <a:srgbClr val="404040"/>
                </a:solidFill>
                <a:latin typeface="Carlito"/>
                <a:cs typeface="Carlito"/>
              </a:rPr>
              <a:t>Launch </a:t>
            </a:r>
            <a:r>
              <a:rPr lang="en-US" sz="2800" spc="-15" dirty="0">
                <a:solidFill>
                  <a:srgbClr val="404040"/>
                </a:solidFill>
                <a:latin typeface="Carlito"/>
                <a:cs typeface="Carlito"/>
              </a:rPr>
              <a:t>Site, </a:t>
            </a:r>
            <a:r>
              <a:rPr lang="en-US" sz="2800" spc="-25" dirty="0">
                <a:solidFill>
                  <a:srgbClr val="404040"/>
                </a:solidFill>
                <a:latin typeface="Carlito"/>
                <a:cs typeface="Carlito"/>
              </a:rPr>
              <a:t>Payload </a:t>
            </a:r>
            <a:r>
              <a:rPr lang="en-US" sz="2800" dirty="0">
                <a:solidFill>
                  <a:srgbClr val="404040"/>
                </a:solidFill>
                <a:latin typeface="Carlito"/>
                <a:cs typeface="Carlito"/>
              </a:rPr>
              <a:t>Mass </a:t>
            </a:r>
            <a:r>
              <a:rPr lang="en-US" sz="2800" spc="-20" dirty="0">
                <a:solidFill>
                  <a:srgbClr val="404040"/>
                </a:solidFill>
                <a:latin typeface="Carlito"/>
                <a:cs typeface="Carlito"/>
              </a:rPr>
              <a:t>vs. </a:t>
            </a:r>
            <a:r>
              <a:rPr lang="en-US" sz="2800" spc="-5" dirty="0">
                <a:solidFill>
                  <a:srgbClr val="404040"/>
                </a:solidFill>
                <a:latin typeface="Carlito"/>
                <a:cs typeface="Carlito"/>
              </a:rPr>
              <a:t>Launch </a:t>
            </a:r>
            <a:r>
              <a:rPr lang="en-US" sz="2800" spc="-15" dirty="0">
                <a:solidFill>
                  <a:srgbClr val="404040"/>
                </a:solidFill>
                <a:latin typeface="Carlito"/>
                <a:cs typeface="Carlito"/>
              </a:rPr>
              <a:t>Site,  </a:t>
            </a:r>
            <a:r>
              <a:rPr lang="en-US" sz="2800" spc="-5" dirty="0">
                <a:solidFill>
                  <a:srgbClr val="404040"/>
                </a:solidFill>
                <a:latin typeface="Carlito"/>
                <a:cs typeface="Carlito"/>
              </a:rPr>
              <a:t>Orbit </a:t>
            </a:r>
            <a:r>
              <a:rPr lang="en-US" sz="2800" spc="-20" dirty="0">
                <a:solidFill>
                  <a:srgbClr val="404040"/>
                </a:solidFill>
                <a:latin typeface="Carlito"/>
                <a:cs typeface="Carlito"/>
              </a:rPr>
              <a:t>vs. </a:t>
            </a:r>
            <a:r>
              <a:rPr lang="en-US" sz="2800" dirty="0">
                <a:solidFill>
                  <a:srgbClr val="404040"/>
                </a:solidFill>
                <a:latin typeface="Carlito"/>
                <a:cs typeface="Carlito"/>
              </a:rPr>
              <a:t>Success </a:t>
            </a:r>
            <a:r>
              <a:rPr lang="en-US" sz="2800" spc="-20" dirty="0">
                <a:solidFill>
                  <a:srgbClr val="404040"/>
                </a:solidFill>
                <a:latin typeface="Carlito"/>
                <a:cs typeface="Carlito"/>
              </a:rPr>
              <a:t>Rate, </a:t>
            </a:r>
            <a:r>
              <a:rPr lang="en-US" sz="2800" spc="-10" dirty="0">
                <a:solidFill>
                  <a:srgbClr val="404040"/>
                </a:solidFill>
                <a:latin typeface="Carlito"/>
                <a:cs typeface="Carlito"/>
              </a:rPr>
              <a:t>Flight </a:t>
            </a:r>
            <a:r>
              <a:rPr lang="en-US" sz="2800" dirty="0">
                <a:solidFill>
                  <a:srgbClr val="404040"/>
                </a:solidFill>
                <a:latin typeface="Carlito"/>
                <a:cs typeface="Carlito"/>
              </a:rPr>
              <a:t>Number </a:t>
            </a:r>
            <a:r>
              <a:rPr lang="en-US" sz="2800" spc="-20" dirty="0">
                <a:solidFill>
                  <a:srgbClr val="404040"/>
                </a:solidFill>
                <a:latin typeface="Carlito"/>
                <a:cs typeface="Carlito"/>
              </a:rPr>
              <a:t>vs. </a:t>
            </a:r>
            <a:r>
              <a:rPr lang="en-US" sz="2800" spc="-5" dirty="0">
                <a:solidFill>
                  <a:srgbClr val="404040"/>
                </a:solidFill>
                <a:latin typeface="Carlito"/>
                <a:cs typeface="Carlito"/>
              </a:rPr>
              <a:t>Orbit, </a:t>
            </a:r>
            <a:r>
              <a:rPr lang="en-US" sz="2800" spc="-25" dirty="0">
                <a:solidFill>
                  <a:srgbClr val="404040"/>
                </a:solidFill>
                <a:latin typeface="Carlito"/>
                <a:cs typeface="Carlito"/>
              </a:rPr>
              <a:t>Payload </a:t>
            </a:r>
            <a:r>
              <a:rPr lang="en-US" sz="2800" spc="-15" dirty="0">
                <a:solidFill>
                  <a:srgbClr val="404040"/>
                </a:solidFill>
                <a:latin typeface="Carlito"/>
                <a:cs typeface="Carlito"/>
              </a:rPr>
              <a:t>vs </a:t>
            </a:r>
            <a:r>
              <a:rPr lang="en-US" sz="2800" spc="-5" dirty="0">
                <a:solidFill>
                  <a:srgbClr val="404040"/>
                </a:solidFill>
                <a:latin typeface="Carlito"/>
                <a:cs typeface="Carlito"/>
              </a:rPr>
              <a:t>Orbit, </a:t>
            </a:r>
            <a:r>
              <a:rPr lang="en-US" sz="2800" dirty="0">
                <a:solidFill>
                  <a:srgbClr val="404040"/>
                </a:solidFill>
                <a:latin typeface="Carlito"/>
                <a:cs typeface="Carlito"/>
              </a:rPr>
              <a:t>and Success </a:t>
            </a:r>
            <a:r>
              <a:rPr lang="en-US" sz="2800" spc="-60" dirty="0">
                <a:solidFill>
                  <a:srgbClr val="404040"/>
                </a:solidFill>
                <a:latin typeface="Carlito"/>
                <a:cs typeface="Carlito"/>
              </a:rPr>
              <a:t>Yearly</a:t>
            </a:r>
            <a:r>
              <a:rPr lang="en-US" sz="2800" spc="70" dirty="0">
                <a:solidFill>
                  <a:srgbClr val="404040"/>
                </a:solidFill>
                <a:latin typeface="Carlito"/>
                <a:cs typeface="Carlito"/>
              </a:rPr>
              <a:t> </a:t>
            </a:r>
            <a:r>
              <a:rPr lang="en-US" sz="2800" spc="-60" dirty="0">
                <a:solidFill>
                  <a:srgbClr val="404040"/>
                </a:solidFill>
                <a:latin typeface="Carlito"/>
                <a:cs typeface="Carlito"/>
              </a:rPr>
              <a:t>Trend</a:t>
            </a:r>
            <a:endParaRPr lang="en-US" sz="2800" dirty="0">
              <a:latin typeface="Carlito"/>
              <a:cs typeface="Carlito"/>
            </a:endParaRPr>
          </a:p>
          <a:p>
            <a:pPr marL="12700">
              <a:lnSpc>
                <a:spcPts val="2300"/>
              </a:lnSpc>
              <a:spcBef>
                <a:spcPts val="1160"/>
              </a:spcBef>
            </a:pPr>
            <a:r>
              <a:rPr lang="en-US" sz="2800" spc="-25" dirty="0">
                <a:solidFill>
                  <a:srgbClr val="404040"/>
                </a:solidFill>
                <a:latin typeface="Carlito"/>
                <a:cs typeface="Carlito"/>
              </a:rPr>
              <a:t>Scatter </a:t>
            </a:r>
            <a:r>
              <a:rPr lang="en-US" sz="2800" spc="-5" dirty="0">
                <a:solidFill>
                  <a:srgbClr val="404040"/>
                </a:solidFill>
                <a:latin typeface="Carlito"/>
                <a:cs typeface="Carlito"/>
              </a:rPr>
              <a:t>plots, line </a:t>
            </a:r>
            <a:r>
              <a:rPr lang="en-US" sz="2800" dirty="0">
                <a:solidFill>
                  <a:srgbClr val="404040"/>
                </a:solidFill>
                <a:latin typeface="Carlito"/>
                <a:cs typeface="Carlito"/>
              </a:rPr>
              <a:t>charts, and </a:t>
            </a:r>
            <a:r>
              <a:rPr lang="en-US" sz="2800" spc="-5" dirty="0">
                <a:solidFill>
                  <a:srgbClr val="404040"/>
                </a:solidFill>
                <a:latin typeface="Carlito"/>
                <a:cs typeface="Carlito"/>
              </a:rPr>
              <a:t>bar graph demonstrates</a:t>
            </a:r>
            <a:r>
              <a:rPr lang="en-US" sz="2800" spc="-20" dirty="0">
                <a:solidFill>
                  <a:srgbClr val="404040"/>
                </a:solidFill>
                <a:latin typeface="Carlito"/>
                <a:cs typeface="Carlito"/>
              </a:rPr>
              <a:t> </a:t>
            </a:r>
            <a:r>
              <a:rPr lang="en-US" sz="2800" spc="-5" dirty="0">
                <a:solidFill>
                  <a:srgbClr val="404040"/>
                </a:solidFill>
                <a:latin typeface="Carlito"/>
                <a:cs typeface="Carlito"/>
              </a:rPr>
              <a:t>relationships between variables</a:t>
            </a:r>
            <a:r>
              <a:rPr lang="en-US" sz="2800" spc="-20" dirty="0">
                <a:solidFill>
                  <a:srgbClr val="404040"/>
                </a:solidFill>
                <a:latin typeface="Carlito"/>
                <a:cs typeface="Carlito"/>
              </a:rPr>
              <a:t> and for</a:t>
            </a:r>
            <a:r>
              <a:rPr lang="en-US" sz="2800" spc="-5" dirty="0">
                <a:solidFill>
                  <a:srgbClr val="404040"/>
                </a:solidFill>
                <a:latin typeface="Carlito"/>
                <a:cs typeface="Carlito"/>
              </a:rPr>
              <a:t> </a:t>
            </a:r>
            <a:r>
              <a:rPr lang="en-US" sz="2800" spc="-10" dirty="0">
                <a:solidFill>
                  <a:srgbClr val="404040"/>
                </a:solidFill>
                <a:latin typeface="Carlito"/>
                <a:cs typeface="Carlito"/>
              </a:rPr>
              <a:t>training </a:t>
            </a:r>
            <a:r>
              <a:rPr lang="en-US" sz="2800" dirty="0">
                <a:solidFill>
                  <a:srgbClr val="404040"/>
                </a:solidFill>
                <a:latin typeface="Carlito"/>
                <a:cs typeface="Carlito"/>
              </a:rPr>
              <a:t>the machine </a:t>
            </a:r>
            <a:r>
              <a:rPr lang="en-US" sz="2800" spc="-5" dirty="0">
                <a:solidFill>
                  <a:srgbClr val="404040"/>
                </a:solidFill>
                <a:latin typeface="Carlito"/>
                <a:cs typeface="Carlito"/>
              </a:rPr>
              <a:t>learning</a:t>
            </a:r>
            <a:r>
              <a:rPr lang="en-US" sz="2800" spc="-45" dirty="0">
                <a:solidFill>
                  <a:srgbClr val="404040"/>
                </a:solidFill>
                <a:latin typeface="Carlito"/>
                <a:cs typeface="Carlito"/>
              </a:rPr>
              <a:t> </a:t>
            </a:r>
            <a:r>
              <a:rPr lang="en-US" sz="2800" spc="-5" dirty="0">
                <a:solidFill>
                  <a:srgbClr val="404040"/>
                </a:solidFill>
                <a:latin typeface="Carlito"/>
                <a:cs typeface="Carlito"/>
              </a:rPr>
              <a:t>model</a:t>
            </a:r>
          </a:p>
          <a:p>
            <a:pPr marL="0" indent="0">
              <a:lnSpc>
                <a:spcPts val="2300"/>
              </a:lnSpc>
              <a:spcBef>
                <a:spcPts val="1160"/>
              </a:spcBef>
              <a:buNone/>
            </a:pPr>
            <a:r>
              <a:rPr lang="en-US" spc="-5" dirty="0">
                <a:solidFill>
                  <a:srgbClr val="404040"/>
                </a:solidFill>
                <a:latin typeface="Carlito"/>
                <a:cs typeface="Carlito"/>
              </a:rPr>
              <a:t>GitHub Link:- </a:t>
            </a:r>
            <a:r>
              <a:rPr lang="en-US" spc="-5" dirty="0">
                <a:solidFill>
                  <a:srgbClr val="404040"/>
                </a:solidFill>
                <a:latin typeface="Carlito"/>
                <a:cs typeface="Carlito"/>
                <a:hlinkClick r:id="rId3"/>
              </a:rPr>
              <a:t>https://github.com/vgandhi1/IBM_Data-Science/blob/main/Week%202%20EDA/jupyter-labs-eda-dataviz.ipynb.jupyterlite.ipynb</a:t>
            </a:r>
            <a:endParaRPr lang="en-US" spc="-5" dirty="0">
              <a:solidFill>
                <a:srgbClr val="404040"/>
              </a:solidFill>
              <a:latin typeface="Carlito"/>
              <a:cs typeface="Carlito"/>
            </a:endParaRPr>
          </a:p>
          <a:p>
            <a:pPr marL="0" indent="0">
              <a:lnSpc>
                <a:spcPts val="2300"/>
              </a:lnSpc>
              <a:spcBef>
                <a:spcPts val="1160"/>
              </a:spcBef>
              <a:buNone/>
            </a:pPr>
            <a:endParaRPr lang="en-US" sz="2800" dirty="0">
              <a:latin typeface="Carlito"/>
              <a:cs typeface="Carlito"/>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400" spc="-5" dirty="0" err="1">
                <a:solidFill>
                  <a:srgbClr val="404040"/>
                </a:solidFill>
                <a:latin typeface="Carlito"/>
                <a:cs typeface="Carlito"/>
              </a:rPr>
              <a:t>Sql</a:t>
            </a:r>
            <a:r>
              <a:rPr lang="en-US" sz="2400" spc="-5" dirty="0">
                <a:solidFill>
                  <a:srgbClr val="404040"/>
                </a:solidFill>
                <a:latin typeface="Carlito"/>
                <a:cs typeface="Carlito"/>
              </a:rPr>
              <a:t> magic command is used for loading dataset and performing analysis</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p>
          <a:p>
            <a:pPr marL="12700" marR="434975">
              <a:lnSpc>
                <a:spcPts val="2200"/>
              </a:lnSpc>
              <a:spcBef>
                <a:spcPts val="1440"/>
              </a:spcBef>
            </a:pPr>
            <a:r>
              <a:rPr lang="en-US" sz="2400" spc="-15" dirty="0">
                <a:solidFill>
                  <a:srgbClr val="404040"/>
                </a:solidFill>
                <a:latin typeface="Carlito"/>
                <a:cs typeface="Carlito"/>
              </a:rPr>
              <a:t>GitHub link:- </a:t>
            </a:r>
            <a:r>
              <a:rPr lang="en-US" sz="2400" spc="-15" dirty="0">
                <a:solidFill>
                  <a:srgbClr val="404040"/>
                </a:solidFill>
                <a:latin typeface="Carlito"/>
                <a:cs typeface="Carlito"/>
                <a:hlinkClick r:id="rId3"/>
              </a:rPr>
              <a:t>https://github.com/vgandhi1/IBM_Data-Science/blob/main/Week%202%20EDA/jupyter-labs-eda-sql-coursera_sqllite.ipynb</a:t>
            </a:r>
            <a:endParaRPr lang="en-US" sz="2400" spc="-15" dirty="0">
              <a:solidFill>
                <a:srgbClr val="404040"/>
              </a:solidFill>
              <a:latin typeface="Carlito"/>
              <a:cs typeface="Carlito"/>
            </a:endParaRPr>
          </a:p>
          <a:p>
            <a:pPr marL="12700" marR="434975">
              <a:lnSpc>
                <a:spcPts val="2200"/>
              </a:lnSpc>
              <a:spcBef>
                <a:spcPts val="1440"/>
              </a:spcBef>
            </a:pPr>
            <a:endParaRPr lang="en-US" sz="2400" dirty="0">
              <a:latin typeface="Carlito"/>
              <a:cs typeface="Carlito"/>
            </a:endParaRPr>
          </a:p>
          <a:p>
            <a:pPr marL="12700" marR="434975">
              <a:lnSpc>
                <a:spcPts val="2200"/>
              </a:lnSpc>
              <a:spcBef>
                <a:spcPts val="1440"/>
              </a:spcBef>
            </a:pPr>
            <a:endParaRPr lang="en-US" sz="2400" dirty="0">
              <a:latin typeface="Carlito"/>
              <a:cs typeface="Carlito"/>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the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p>
          <a:p>
            <a:pPr marL="12700" marR="311150">
              <a:lnSpc>
                <a:spcPts val="2300"/>
              </a:lnSpc>
              <a:spcBef>
                <a:spcPts val="1115"/>
              </a:spcBef>
            </a:pPr>
            <a:r>
              <a:rPr lang="en-US" sz="2400" spc="-5" dirty="0">
                <a:solidFill>
                  <a:srgbClr val="404040"/>
                </a:solidFill>
                <a:latin typeface="Carlito"/>
                <a:cs typeface="Carlito"/>
              </a:rPr>
              <a:t>GitHub link:- </a:t>
            </a:r>
            <a:r>
              <a:rPr lang="en-US" sz="2400" spc="-5" dirty="0">
                <a:solidFill>
                  <a:srgbClr val="404040"/>
                </a:solidFill>
                <a:latin typeface="Carlito"/>
                <a:cs typeface="Carlito"/>
                <a:hlinkClick r:id="rId3"/>
              </a:rPr>
              <a:t>https://github.com/vgandhi1/IBM_Data-Science/blob/main/Week%203%20Visualization/IBM-DS0321EN-SkillsNetwork_labs_module_3_lab_jupyter_launch_site_location.jupyterlite.ipynb</a:t>
            </a:r>
            <a:endParaRPr lang="en-US" sz="2400" spc="-5" dirty="0">
              <a:solidFill>
                <a:srgbClr val="404040"/>
              </a:solidFill>
              <a:latin typeface="Carlito"/>
              <a:cs typeface="Carlito"/>
            </a:endParaRPr>
          </a:p>
          <a:p>
            <a:pPr marL="0" marR="311150" indent="0">
              <a:lnSpc>
                <a:spcPts val="2300"/>
              </a:lnSpc>
              <a:spcBef>
                <a:spcPts val="1115"/>
              </a:spcBef>
              <a:buNone/>
            </a:pPr>
            <a:endParaRPr lang="en-US" sz="2400" dirty="0">
              <a:latin typeface="Carlito"/>
              <a:cs typeface="Carlito"/>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p>
          <a:p>
            <a:pPr marL="12700">
              <a:lnSpc>
                <a:spcPts val="2350"/>
              </a:lnSpc>
            </a:pPr>
            <a:r>
              <a:rPr lang="en-US" sz="2400" spc="-45" dirty="0">
                <a:solidFill>
                  <a:srgbClr val="404040"/>
                </a:solidFill>
                <a:latin typeface="Carlito"/>
                <a:cs typeface="Carlito"/>
              </a:rPr>
              <a:t>GitHub link:- </a:t>
            </a:r>
            <a:r>
              <a:rPr lang="en-US" sz="2400" spc="-45" dirty="0">
                <a:solidFill>
                  <a:srgbClr val="404040"/>
                </a:solidFill>
                <a:latin typeface="Carlito"/>
                <a:cs typeface="Carlito"/>
                <a:hlinkClick r:id="rId3"/>
              </a:rPr>
              <a:t>https://github.com/vgandhi1/IBM_Data-Science/blob/main/Week%203%20Visualization/spacex_dash_app.py</a:t>
            </a:r>
            <a:endParaRPr lang="en-US" sz="2400" spc="-45" dirty="0">
              <a:solidFill>
                <a:srgbClr val="404040"/>
              </a:solidFill>
              <a:latin typeface="Carlito"/>
              <a:cs typeface="Carlito"/>
            </a:endParaRPr>
          </a:p>
          <a:p>
            <a:pPr marL="12700">
              <a:lnSpc>
                <a:spcPts val="2350"/>
              </a:lnSpc>
            </a:pPr>
            <a:endParaRPr lang="en-US" sz="2400" dirty="0">
              <a:latin typeface="Carlito"/>
              <a:cs typeface="Carlito"/>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1B825CA9-0280-21E6-4DFD-5EDF38540F5C}"/>
              </a:ext>
            </a:extLst>
          </p:cNvPr>
          <p:cNvGrpSpPr/>
          <p:nvPr/>
        </p:nvGrpSpPr>
        <p:grpSpPr>
          <a:xfrm>
            <a:off x="3822191" y="1933955"/>
            <a:ext cx="1938655" cy="1728470"/>
            <a:chOff x="3822191" y="1933955"/>
            <a:chExt cx="1938655" cy="1728470"/>
          </a:xfrm>
          <a:solidFill>
            <a:srgbClr val="0B49CB"/>
          </a:solidFill>
        </p:grpSpPr>
        <p:sp>
          <p:nvSpPr>
            <p:cNvPr id="6" name="object 6">
              <a:extLst>
                <a:ext uri="{FF2B5EF4-FFF2-40B4-BE49-F238E27FC236}">
                  <a16:creationId xmlns:a16="http://schemas.microsoft.com/office/drawing/2014/main" id="{63C399B8-8721-EF4B-8AAC-CC40E0D88C59}"/>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E7EAF554-9A8D-116B-95F2-D4DD15D7E8D6}"/>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BBD24904-730A-F475-9149-73AE682B046C}"/>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102C8872-D438-163C-7B2B-6DDF882575CF}"/>
              </a:ext>
            </a:extLst>
          </p:cNvPr>
          <p:cNvSpPr txBox="1"/>
          <p:nvPr/>
        </p:nvSpPr>
        <p:spPr>
          <a:xfrm>
            <a:off x="3998721" y="2219960"/>
            <a:ext cx="1568450"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a:extLst>
              <a:ext uri="{FF2B5EF4-FFF2-40B4-BE49-F238E27FC236}">
                <a16:creationId xmlns:a16="http://schemas.microsoft.com/office/drawing/2014/main" id="{5080D61D-4197-55E5-2F5B-111DFB2156F9}"/>
              </a:ext>
            </a:extLst>
          </p:cNvPr>
          <p:cNvSpPr txBox="1"/>
          <p:nvPr/>
        </p:nvSpPr>
        <p:spPr>
          <a:xfrm>
            <a:off x="3917950" y="2456180"/>
            <a:ext cx="1722755"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1" name="object 11">
            <a:extLst>
              <a:ext uri="{FF2B5EF4-FFF2-40B4-BE49-F238E27FC236}">
                <a16:creationId xmlns:a16="http://schemas.microsoft.com/office/drawing/2014/main" id="{AB885678-D9B3-3087-5C7B-F2B783E378C9}"/>
              </a:ext>
            </a:extLst>
          </p:cNvPr>
          <p:cNvGrpSpPr/>
          <p:nvPr/>
        </p:nvGrpSpPr>
        <p:grpSpPr>
          <a:xfrm>
            <a:off x="3822191" y="3375659"/>
            <a:ext cx="1938655" cy="1729739"/>
            <a:chOff x="3822191" y="3375659"/>
            <a:chExt cx="1938655" cy="1729739"/>
          </a:xfrm>
          <a:solidFill>
            <a:srgbClr val="0B49CB"/>
          </a:solidFill>
        </p:grpSpPr>
        <p:sp>
          <p:nvSpPr>
            <p:cNvPr id="12" name="object 12">
              <a:extLst>
                <a:ext uri="{FF2B5EF4-FFF2-40B4-BE49-F238E27FC236}">
                  <a16:creationId xmlns:a16="http://schemas.microsoft.com/office/drawing/2014/main" id="{ADF02929-3808-4B57-25A7-537FEF70C34A}"/>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3" name="object 13">
              <a:extLst>
                <a:ext uri="{FF2B5EF4-FFF2-40B4-BE49-F238E27FC236}">
                  <a16:creationId xmlns:a16="http://schemas.microsoft.com/office/drawing/2014/main" id="{E6D1E900-C8AD-6838-3886-3F4C489B661A}"/>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a:extLst>
                <a:ext uri="{FF2B5EF4-FFF2-40B4-BE49-F238E27FC236}">
                  <a16:creationId xmlns:a16="http://schemas.microsoft.com/office/drawing/2014/main" id="{F8B33BF8-F589-A569-B73A-BD9321899E94}"/>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D260A87F-1D3B-2637-851A-EFB0A04B67F2}"/>
              </a:ext>
            </a:extLst>
          </p:cNvPr>
          <p:cNvSpPr txBox="1"/>
          <p:nvPr/>
        </p:nvSpPr>
        <p:spPr>
          <a:xfrm>
            <a:off x="4010914" y="3544315"/>
            <a:ext cx="1524635"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a:extLst>
              <a:ext uri="{FF2B5EF4-FFF2-40B4-BE49-F238E27FC236}">
                <a16:creationId xmlns:a16="http://schemas.microsoft.com/office/drawing/2014/main" id="{67AC0D17-AC1A-BF0D-4A60-E3B2E502689D}"/>
              </a:ext>
            </a:extLst>
          </p:cNvPr>
          <p:cNvSpPr txBox="1"/>
          <p:nvPr/>
        </p:nvSpPr>
        <p:spPr>
          <a:xfrm>
            <a:off x="4145026" y="3780282"/>
            <a:ext cx="1281430"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6B059427-0F0E-59CA-B96B-4E949890818E}"/>
              </a:ext>
            </a:extLst>
          </p:cNvPr>
          <p:cNvSpPr txBox="1"/>
          <p:nvPr/>
        </p:nvSpPr>
        <p:spPr>
          <a:xfrm>
            <a:off x="4097782" y="4018026"/>
            <a:ext cx="1367790"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a:extLst>
              <a:ext uri="{FF2B5EF4-FFF2-40B4-BE49-F238E27FC236}">
                <a16:creationId xmlns:a16="http://schemas.microsoft.com/office/drawing/2014/main" id="{4DD627AE-047D-63F8-1A58-FCB91A5FC40C}"/>
              </a:ext>
            </a:extLst>
          </p:cNvPr>
          <p:cNvGrpSpPr/>
          <p:nvPr/>
        </p:nvGrpSpPr>
        <p:grpSpPr>
          <a:xfrm>
            <a:off x="3822191" y="4818888"/>
            <a:ext cx="2950845" cy="1169035"/>
            <a:chOff x="3822191" y="4818888"/>
            <a:chExt cx="2950845" cy="1169035"/>
          </a:xfrm>
          <a:solidFill>
            <a:srgbClr val="0B49CB"/>
          </a:solidFill>
        </p:grpSpPr>
        <p:sp>
          <p:nvSpPr>
            <p:cNvPr id="19" name="object 19">
              <a:extLst>
                <a:ext uri="{FF2B5EF4-FFF2-40B4-BE49-F238E27FC236}">
                  <a16:creationId xmlns:a16="http://schemas.microsoft.com/office/drawing/2014/main" id="{98B66299-CDC9-4B0F-774E-26BC9ADF9750}"/>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0" name="object 20">
              <a:extLst>
                <a:ext uri="{FF2B5EF4-FFF2-40B4-BE49-F238E27FC236}">
                  <a16:creationId xmlns:a16="http://schemas.microsoft.com/office/drawing/2014/main" id="{681A22B2-D3D0-D9FE-4F8D-064C9F83F3AD}"/>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a:extLst>
                <a:ext uri="{FF2B5EF4-FFF2-40B4-BE49-F238E27FC236}">
                  <a16:creationId xmlns:a16="http://schemas.microsoft.com/office/drawing/2014/main" id="{FA488C61-F85C-4C77-A4D5-DCCFAA54B5F7}"/>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229D23D1-6366-EEDA-6939-018B87BB18E4}"/>
              </a:ext>
            </a:extLst>
          </p:cNvPr>
          <p:cNvSpPr txBox="1"/>
          <p:nvPr/>
        </p:nvSpPr>
        <p:spPr>
          <a:xfrm>
            <a:off x="4103878" y="5104841"/>
            <a:ext cx="1344930" cy="285750"/>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49984C8E-8513-A1BD-4513-BEAC7938AF2A}"/>
              </a:ext>
            </a:extLst>
          </p:cNvPr>
          <p:cNvSpPr txBox="1"/>
          <p:nvPr/>
        </p:nvSpPr>
        <p:spPr>
          <a:xfrm>
            <a:off x="4583938" y="5341747"/>
            <a:ext cx="411480"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60010343-00C0-CF7C-1B5B-6D0352719E8D}"/>
              </a:ext>
            </a:extLst>
          </p:cNvPr>
          <p:cNvGrpSpPr/>
          <p:nvPr/>
        </p:nvGrpSpPr>
        <p:grpSpPr>
          <a:xfrm>
            <a:off x="6380988" y="3672840"/>
            <a:ext cx="1938655" cy="2315210"/>
            <a:chOff x="6380988" y="3672840"/>
            <a:chExt cx="1938655" cy="2315210"/>
          </a:xfrm>
          <a:solidFill>
            <a:srgbClr val="0B49CB"/>
          </a:solidFill>
        </p:grpSpPr>
        <p:sp>
          <p:nvSpPr>
            <p:cNvPr id="25" name="object 25">
              <a:extLst>
                <a:ext uri="{FF2B5EF4-FFF2-40B4-BE49-F238E27FC236}">
                  <a16:creationId xmlns:a16="http://schemas.microsoft.com/office/drawing/2014/main" id="{F8CE126C-D27B-BD46-A35B-207FE9AF2F88}"/>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6" name="object 26">
              <a:extLst>
                <a:ext uri="{FF2B5EF4-FFF2-40B4-BE49-F238E27FC236}">
                  <a16:creationId xmlns:a16="http://schemas.microsoft.com/office/drawing/2014/main" id="{3C198036-047D-DCA7-36E7-0F5BE2F72285}"/>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a:extLst>
                <a:ext uri="{FF2B5EF4-FFF2-40B4-BE49-F238E27FC236}">
                  <a16:creationId xmlns:a16="http://schemas.microsoft.com/office/drawing/2014/main" id="{64F78F0A-B7C8-6A57-893D-EF13A7089816}"/>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1B58477A-9340-E712-679D-2884405A03DC}"/>
              </a:ext>
            </a:extLst>
          </p:cNvPr>
          <p:cNvSpPr txBox="1"/>
          <p:nvPr/>
        </p:nvSpPr>
        <p:spPr>
          <a:xfrm>
            <a:off x="6735826" y="4986909"/>
            <a:ext cx="1219835"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5CB16455-1EF2-9AFA-4480-AA4F6781FCA6}"/>
              </a:ext>
            </a:extLst>
          </p:cNvPr>
          <p:cNvSpPr txBox="1"/>
          <p:nvPr/>
        </p:nvSpPr>
        <p:spPr>
          <a:xfrm>
            <a:off x="6485890" y="5217033"/>
            <a:ext cx="1732280" cy="539750"/>
          </a:xfrm>
          <a:prstGeom prst="rect">
            <a:avLst/>
          </a:prstGeom>
          <a:solidFill>
            <a:srgbClr val="0B49CB"/>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a:extLst>
              <a:ext uri="{FF2B5EF4-FFF2-40B4-BE49-F238E27FC236}">
                <a16:creationId xmlns:a16="http://schemas.microsoft.com/office/drawing/2014/main" id="{7B34175E-D29D-B581-4AF9-D41F198EB9A2}"/>
              </a:ext>
            </a:extLst>
          </p:cNvPr>
          <p:cNvGrpSpPr/>
          <p:nvPr/>
        </p:nvGrpSpPr>
        <p:grpSpPr>
          <a:xfrm>
            <a:off x="6380988" y="2229611"/>
            <a:ext cx="1938655" cy="2316480"/>
            <a:chOff x="6380988" y="2229611"/>
            <a:chExt cx="1938655" cy="2316480"/>
          </a:xfrm>
          <a:solidFill>
            <a:srgbClr val="0B49CB"/>
          </a:solidFill>
        </p:grpSpPr>
        <p:sp>
          <p:nvSpPr>
            <p:cNvPr id="31" name="object 31">
              <a:extLst>
                <a:ext uri="{FF2B5EF4-FFF2-40B4-BE49-F238E27FC236}">
                  <a16:creationId xmlns:a16="http://schemas.microsoft.com/office/drawing/2014/main" id="{7639B4E0-1AD2-51CB-0776-FC3C9648216C}"/>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2" name="object 32">
              <a:extLst>
                <a:ext uri="{FF2B5EF4-FFF2-40B4-BE49-F238E27FC236}">
                  <a16:creationId xmlns:a16="http://schemas.microsoft.com/office/drawing/2014/main" id="{CEC7C52A-E939-4F1C-1DF0-438AC045719B}"/>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a:extLst>
                <a:ext uri="{FF2B5EF4-FFF2-40B4-BE49-F238E27FC236}">
                  <a16:creationId xmlns:a16="http://schemas.microsoft.com/office/drawing/2014/main" id="{6AE7E0DE-BB00-CA8E-65F1-AAAF594B70BE}"/>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EA01BFE6-6451-4B27-A77E-34BC14CCA9E5}"/>
              </a:ext>
            </a:extLst>
          </p:cNvPr>
          <p:cNvSpPr txBox="1"/>
          <p:nvPr/>
        </p:nvSpPr>
        <p:spPr>
          <a:xfrm>
            <a:off x="6546595" y="3425444"/>
            <a:ext cx="1593850"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FB2EB8DA-D695-74DE-0F5D-1975B66A8195}"/>
              </a:ext>
            </a:extLst>
          </p:cNvPr>
          <p:cNvSpPr txBox="1"/>
          <p:nvPr/>
        </p:nvSpPr>
        <p:spPr>
          <a:xfrm>
            <a:off x="6602983" y="3661028"/>
            <a:ext cx="1483995"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2553D624-CA86-0659-6E12-9DA3411DAE77}"/>
              </a:ext>
            </a:extLst>
          </p:cNvPr>
          <p:cNvSpPr txBox="1"/>
          <p:nvPr/>
        </p:nvSpPr>
        <p:spPr>
          <a:xfrm>
            <a:off x="6535928" y="3899408"/>
            <a:ext cx="1602740"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F69D9739-31FF-DADF-01C3-8569E4C1DCE0}"/>
              </a:ext>
            </a:extLst>
          </p:cNvPr>
          <p:cNvSpPr txBox="1"/>
          <p:nvPr/>
        </p:nvSpPr>
        <p:spPr>
          <a:xfrm>
            <a:off x="6795261" y="4135627"/>
            <a:ext cx="1100455" cy="285115"/>
          </a:xfrm>
          <a:prstGeom prst="rect">
            <a:avLst/>
          </a:prstGeom>
          <a:solidFill>
            <a:srgbClr val="0B49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a:extLst>
              <a:ext uri="{FF2B5EF4-FFF2-40B4-BE49-F238E27FC236}">
                <a16:creationId xmlns:a16="http://schemas.microsoft.com/office/drawing/2014/main" id="{C9A2E818-A24D-D816-6C4F-16D994091D58}"/>
              </a:ext>
            </a:extLst>
          </p:cNvPr>
          <p:cNvGrpSpPr/>
          <p:nvPr/>
        </p:nvGrpSpPr>
        <p:grpSpPr>
          <a:xfrm>
            <a:off x="6380988" y="1933955"/>
            <a:ext cx="2950845" cy="1169035"/>
            <a:chOff x="6380988" y="1933955"/>
            <a:chExt cx="2950845" cy="1169035"/>
          </a:xfrm>
          <a:solidFill>
            <a:srgbClr val="0B49CB"/>
          </a:solidFill>
        </p:grpSpPr>
        <p:sp>
          <p:nvSpPr>
            <p:cNvPr id="39" name="object 39">
              <a:extLst>
                <a:ext uri="{FF2B5EF4-FFF2-40B4-BE49-F238E27FC236}">
                  <a16:creationId xmlns:a16="http://schemas.microsoft.com/office/drawing/2014/main" id="{57F268A8-7B7B-5120-7211-711BC7B1F62D}"/>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0" name="object 40">
              <a:extLst>
                <a:ext uri="{FF2B5EF4-FFF2-40B4-BE49-F238E27FC236}">
                  <a16:creationId xmlns:a16="http://schemas.microsoft.com/office/drawing/2014/main" id="{F6EC3478-DF58-585B-306D-2566F5E4B651}"/>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a:extLst>
                <a:ext uri="{FF2B5EF4-FFF2-40B4-BE49-F238E27FC236}">
                  <a16:creationId xmlns:a16="http://schemas.microsoft.com/office/drawing/2014/main" id="{930D9EF5-2996-7781-94EB-98589F761D89}"/>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0E34D784-F33D-BE21-B587-9EA6B3BA7A53}"/>
              </a:ext>
            </a:extLst>
          </p:cNvPr>
          <p:cNvSpPr txBox="1"/>
          <p:nvPr/>
        </p:nvSpPr>
        <p:spPr>
          <a:xfrm>
            <a:off x="6613906" y="2219960"/>
            <a:ext cx="1455420"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8339E09B-7E54-B6C1-4F87-F9504C689BF1}"/>
              </a:ext>
            </a:extLst>
          </p:cNvPr>
          <p:cNvSpPr txBox="1"/>
          <p:nvPr/>
        </p:nvSpPr>
        <p:spPr>
          <a:xfrm>
            <a:off x="6805930" y="2456180"/>
            <a:ext cx="1071880"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7838D180-ACBC-0B59-C300-C040C20F18FF}"/>
              </a:ext>
            </a:extLst>
          </p:cNvPr>
          <p:cNvGrpSpPr/>
          <p:nvPr/>
        </p:nvGrpSpPr>
        <p:grpSpPr>
          <a:xfrm>
            <a:off x="8938259" y="1933955"/>
            <a:ext cx="1938655" cy="1728470"/>
            <a:chOff x="8938259" y="1933955"/>
            <a:chExt cx="1938655" cy="1728470"/>
          </a:xfrm>
          <a:solidFill>
            <a:srgbClr val="0B49CB"/>
          </a:solidFill>
        </p:grpSpPr>
        <p:sp>
          <p:nvSpPr>
            <p:cNvPr id="45" name="object 45">
              <a:extLst>
                <a:ext uri="{FF2B5EF4-FFF2-40B4-BE49-F238E27FC236}">
                  <a16:creationId xmlns:a16="http://schemas.microsoft.com/office/drawing/2014/main" id="{ADE5E7DD-4A6F-4988-5D97-6323EB97D21B}"/>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6" name="object 46">
              <a:extLst>
                <a:ext uri="{FF2B5EF4-FFF2-40B4-BE49-F238E27FC236}">
                  <a16:creationId xmlns:a16="http://schemas.microsoft.com/office/drawing/2014/main" id="{C0643174-4939-EDDA-D946-B5704D3CEEB3}"/>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a:extLst>
                <a:ext uri="{FF2B5EF4-FFF2-40B4-BE49-F238E27FC236}">
                  <a16:creationId xmlns:a16="http://schemas.microsoft.com/office/drawing/2014/main" id="{6BDB5A02-46E6-49EA-1D7D-7EDEA867A88E}"/>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FA3F217C-E563-A97A-C976-F05B78C5D218}"/>
              </a:ext>
            </a:extLst>
          </p:cNvPr>
          <p:cNvSpPr txBox="1"/>
          <p:nvPr/>
        </p:nvSpPr>
        <p:spPr>
          <a:xfrm>
            <a:off x="9140697" y="2219960"/>
            <a:ext cx="1519555"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8AC717CF-DC7A-A0D0-F432-150821BD3778}"/>
              </a:ext>
            </a:extLst>
          </p:cNvPr>
          <p:cNvSpPr txBox="1"/>
          <p:nvPr/>
        </p:nvSpPr>
        <p:spPr>
          <a:xfrm>
            <a:off x="9299193" y="2456180"/>
            <a:ext cx="1202690" cy="285115"/>
          </a:xfrm>
          <a:prstGeom prst="rect">
            <a:avLst/>
          </a:prstGeom>
          <a:solidFill>
            <a:srgbClr val="0B49CB"/>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C4E9DA8A-DCBD-3A47-02A4-7EE736B50B37}"/>
              </a:ext>
            </a:extLst>
          </p:cNvPr>
          <p:cNvGrpSpPr/>
          <p:nvPr/>
        </p:nvGrpSpPr>
        <p:grpSpPr>
          <a:xfrm>
            <a:off x="8938259" y="3375659"/>
            <a:ext cx="1938655" cy="1170305"/>
            <a:chOff x="8938259" y="3375659"/>
            <a:chExt cx="1938655" cy="1170305"/>
          </a:xfrm>
          <a:solidFill>
            <a:srgbClr val="0B49CB"/>
          </a:solidFill>
        </p:grpSpPr>
        <p:sp>
          <p:nvSpPr>
            <p:cNvPr id="51" name="object 51">
              <a:extLst>
                <a:ext uri="{FF2B5EF4-FFF2-40B4-BE49-F238E27FC236}">
                  <a16:creationId xmlns:a16="http://schemas.microsoft.com/office/drawing/2014/main" id="{33C2FD00-862E-B4D8-EA79-A4D58E45A654}"/>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a:extLst>
                <a:ext uri="{FF2B5EF4-FFF2-40B4-BE49-F238E27FC236}">
                  <a16:creationId xmlns:a16="http://schemas.microsoft.com/office/drawing/2014/main" id="{E11B656C-17A1-345D-1518-95818F524297}"/>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AB3EEC79-3A0C-FAC8-CB3B-F523F497759D}"/>
              </a:ext>
            </a:extLst>
          </p:cNvPr>
          <p:cNvSpPr txBox="1"/>
          <p:nvPr/>
        </p:nvSpPr>
        <p:spPr>
          <a:xfrm>
            <a:off x="9055354" y="3656457"/>
            <a:ext cx="1709420" cy="539750"/>
          </a:xfrm>
          <a:prstGeom prst="rect">
            <a:avLst/>
          </a:prstGeom>
          <a:solidFill>
            <a:srgbClr val="0B49CB"/>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 name="TextBox 4">
            <a:extLst>
              <a:ext uri="{FF2B5EF4-FFF2-40B4-BE49-F238E27FC236}">
                <a16:creationId xmlns:a16="http://schemas.microsoft.com/office/drawing/2014/main" id="{399A0F12-DF42-9FCF-FEE0-113366616149}"/>
              </a:ext>
            </a:extLst>
          </p:cNvPr>
          <p:cNvSpPr txBox="1"/>
          <p:nvPr/>
        </p:nvSpPr>
        <p:spPr>
          <a:xfrm>
            <a:off x="929641" y="2174241"/>
            <a:ext cx="2377822" cy="3416320"/>
          </a:xfrm>
          <a:prstGeom prst="rect">
            <a:avLst/>
          </a:prstGeom>
          <a:noFill/>
        </p:spPr>
        <p:txBody>
          <a:bodyPr wrap="square" rtlCol="0">
            <a:spAutoFit/>
          </a:bodyPr>
          <a:lstStyle/>
          <a:p>
            <a:r>
              <a:rPr lang="en-US" dirty="0"/>
              <a:t>GitHub link:- </a:t>
            </a:r>
            <a:r>
              <a:rPr lang="en-US" dirty="0">
                <a:hlinkClick r:id="rId3"/>
              </a:rPr>
              <a:t>https://github.com/vgandhi1/IBM_Data-Science/blob/main/Week%204%20Classification/IBM-DS0321EN-SkillsNetwork_labs_module_4_SpaceX_Machine_Learning_Prediction_Part_5.jupyterlite.ipynb</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991747" cy="3811588"/>
          </a:xfrm>
          <a:prstGeom prst="rect">
            <a:avLst/>
          </a:prstGeom>
        </p:spPr>
        <p:txBody>
          <a:bodyPr>
            <a:normAutofit/>
          </a:bodyPr>
          <a:lstStyle/>
          <a:p>
            <a:pPr marL="12700" marR="5080" algn="just">
              <a:lnSpc>
                <a:spcPct val="120900"/>
              </a:lnSpc>
              <a:spcBef>
                <a:spcPts val="105"/>
              </a:spcBef>
            </a:pPr>
            <a:r>
              <a:rPr lang="en-US" sz="2400" spc="-20" dirty="0">
                <a:latin typeface="Carlito"/>
                <a:cs typeface="Carlito"/>
              </a:rPr>
              <a:t>Graphic </a:t>
            </a:r>
            <a:r>
              <a:rPr lang="en-US" sz="2400" spc="-10" dirty="0">
                <a:latin typeface="Carlito"/>
                <a:cs typeface="Carlito"/>
              </a:rPr>
              <a:t>suggests </a:t>
            </a:r>
            <a:r>
              <a:rPr lang="en-US" sz="2400" spc="-5" dirty="0">
                <a:latin typeface="Carlito"/>
                <a:cs typeface="Carlito"/>
              </a:rPr>
              <a:t>an </a:t>
            </a:r>
            <a:r>
              <a:rPr lang="en-US" sz="2400" spc="-20" dirty="0">
                <a:latin typeface="Carlito"/>
                <a:cs typeface="Carlito"/>
              </a:rPr>
              <a:t>increase </a:t>
            </a:r>
            <a:r>
              <a:rPr lang="en-US" sz="2400" dirty="0">
                <a:latin typeface="Carlito"/>
                <a:cs typeface="Carlito"/>
              </a:rPr>
              <a:t>in </a:t>
            </a:r>
            <a:r>
              <a:rPr lang="en-US" sz="2400" spc="-15" dirty="0">
                <a:latin typeface="Carlito"/>
                <a:cs typeface="Carlito"/>
              </a:rPr>
              <a:t>success </a:t>
            </a:r>
            <a:r>
              <a:rPr lang="en-US" sz="2400" spc="-40" dirty="0">
                <a:latin typeface="Carlito"/>
                <a:cs typeface="Carlito"/>
              </a:rPr>
              <a:t>rate </a:t>
            </a:r>
            <a:r>
              <a:rPr lang="en-US" sz="2400" spc="-20" dirty="0">
                <a:latin typeface="Carlito"/>
                <a:cs typeface="Carlito"/>
              </a:rPr>
              <a:t>over </a:t>
            </a:r>
            <a:r>
              <a:rPr lang="en-US" sz="2400" spc="-5" dirty="0">
                <a:latin typeface="Carlito"/>
                <a:cs typeface="Carlito"/>
              </a:rPr>
              <a:t>time </a:t>
            </a:r>
            <a:r>
              <a:rPr lang="en-US" sz="2400" spc="-20" dirty="0">
                <a:latin typeface="Carlito"/>
                <a:cs typeface="Carlito"/>
              </a:rPr>
              <a:t>(indicated </a:t>
            </a:r>
            <a:r>
              <a:rPr lang="en-US" sz="2400" dirty="0">
                <a:latin typeface="Carlito"/>
                <a:cs typeface="Carlito"/>
              </a:rPr>
              <a:t>in </a:t>
            </a:r>
            <a:r>
              <a:rPr lang="en-US" sz="2400" spc="-10" dirty="0">
                <a:latin typeface="Carlito"/>
                <a:cs typeface="Carlito"/>
              </a:rPr>
              <a:t>Flight </a:t>
            </a:r>
            <a:r>
              <a:rPr lang="en-US" sz="2400" spc="-5" dirty="0">
                <a:latin typeface="Carlito"/>
                <a:cs typeface="Carlito"/>
              </a:rPr>
              <a:t>Number).  </a:t>
            </a:r>
            <a:r>
              <a:rPr lang="en-US" sz="2400" spc="-25" dirty="0">
                <a:latin typeface="Carlito"/>
                <a:cs typeface="Carlito"/>
              </a:rPr>
              <a:t>Likely </a:t>
            </a:r>
            <a:r>
              <a:rPr lang="en-US" sz="2400" spc="-5" dirty="0">
                <a:latin typeface="Carlito"/>
                <a:cs typeface="Carlito"/>
              </a:rPr>
              <a:t>a big </a:t>
            </a:r>
            <a:r>
              <a:rPr lang="en-US" sz="2400" spc="-25" dirty="0">
                <a:latin typeface="Carlito"/>
                <a:cs typeface="Carlito"/>
              </a:rPr>
              <a:t>breakthrough </a:t>
            </a:r>
            <a:r>
              <a:rPr lang="en-US" sz="2400" spc="-20" dirty="0">
                <a:latin typeface="Carlito"/>
                <a:cs typeface="Carlito"/>
              </a:rPr>
              <a:t>around </a:t>
            </a:r>
            <a:r>
              <a:rPr lang="en-US" sz="2400" spc="-10" dirty="0">
                <a:latin typeface="Carlito"/>
                <a:cs typeface="Carlito"/>
              </a:rPr>
              <a:t>flight </a:t>
            </a:r>
            <a:r>
              <a:rPr lang="en-US" sz="2400" spc="-15" dirty="0">
                <a:latin typeface="Carlito"/>
                <a:cs typeface="Carlito"/>
              </a:rPr>
              <a:t>20 </a:t>
            </a:r>
            <a:r>
              <a:rPr lang="en-US" sz="2400" spc="-5" dirty="0">
                <a:latin typeface="Carlito"/>
                <a:cs typeface="Carlito"/>
              </a:rPr>
              <a:t>which </a:t>
            </a:r>
            <a:r>
              <a:rPr lang="en-US" sz="2400" spc="-15" dirty="0">
                <a:latin typeface="Carlito"/>
                <a:cs typeface="Carlito"/>
              </a:rPr>
              <a:t>significantly </a:t>
            </a:r>
            <a:r>
              <a:rPr lang="en-US" sz="2400" spc="-20" dirty="0">
                <a:latin typeface="Carlito"/>
                <a:cs typeface="Carlito"/>
              </a:rPr>
              <a:t>increased </a:t>
            </a:r>
            <a:r>
              <a:rPr lang="en-US" sz="2400" spc="-15" dirty="0">
                <a:latin typeface="Carlito"/>
                <a:cs typeface="Carlito"/>
              </a:rPr>
              <a:t>success </a:t>
            </a:r>
            <a:r>
              <a:rPr lang="en-US" sz="2400" spc="-25" dirty="0">
                <a:latin typeface="Carlito"/>
                <a:cs typeface="Carlito"/>
              </a:rPr>
              <a:t>rate.  </a:t>
            </a:r>
            <a:r>
              <a:rPr lang="en-US" sz="2400" spc="-20" dirty="0">
                <a:latin typeface="Carlito"/>
                <a:cs typeface="Carlito"/>
              </a:rPr>
              <a:t>CCAFS appears </a:t>
            </a:r>
            <a:r>
              <a:rPr lang="en-US" sz="2400" spc="-15" dirty="0">
                <a:latin typeface="Carlito"/>
                <a:cs typeface="Carlito"/>
              </a:rPr>
              <a:t>to </a:t>
            </a:r>
            <a:r>
              <a:rPr lang="en-US" sz="2400" spc="-5" dirty="0">
                <a:latin typeface="Carlito"/>
                <a:cs typeface="Carlito"/>
              </a:rPr>
              <a:t>be the main </a:t>
            </a:r>
            <a:r>
              <a:rPr lang="en-US" sz="2400" spc="-10" dirty="0">
                <a:latin typeface="Carlito"/>
                <a:cs typeface="Carlito"/>
              </a:rPr>
              <a:t>launch </a:t>
            </a:r>
            <a:r>
              <a:rPr lang="en-US" sz="2400" spc="-15" dirty="0">
                <a:latin typeface="Carlito"/>
                <a:cs typeface="Carlito"/>
              </a:rPr>
              <a:t>site </a:t>
            </a:r>
            <a:r>
              <a:rPr lang="en-US" sz="2400" spc="-5" dirty="0">
                <a:latin typeface="Carlito"/>
                <a:cs typeface="Carlito"/>
              </a:rPr>
              <a:t>as it has the </a:t>
            </a:r>
            <a:r>
              <a:rPr lang="en-US" sz="2400" spc="-20" dirty="0">
                <a:latin typeface="Carlito"/>
                <a:cs typeface="Carlito"/>
              </a:rPr>
              <a:t>most</a:t>
            </a:r>
            <a:r>
              <a:rPr lang="en-US" sz="2400" spc="-90" dirty="0">
                <a:latin typeface="Carlito"/>
                <a:cs typeface="Carlito"/>
              </a:rPr>
              <a:t> </a:t>
            </a:r>
            <a:r>
              <a:rPr lang="en-US" sz="2400" spc="-20" dirty="0">
                <a:latin typeface="Carlito"/>
                <a:cs typeface="Carlito"/>
              </a:rPr>
              <a:t>volume.</a:t>
            </a:r>
            <a:endParaRPr lang="en-US"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C020A94-0D81-83A9-9DD0-0BD1B419033B}"/>
              </a:ext>
            </a:extLst>
          </p:cNvPr>
          <p:cNvPicPr>
            <a:picLocks noChangeAspect="1"/>
          </p:cNvPicPr>
          <p:nvPr/>
        </p:nvPicPr>
        <p:blipFill>
          <a:blip r:embed="rId3"/>
          <a:stretch>
            <a:fillRect/>
          </a:stretch>
        </p:blipFill>
        <p:spPr>
          <a:xfrm>
            <a:off x="0" y="3603640"/>
            <a:ext cx="12192000" cy="242193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marL="12700" marR="5080">
              <a:lnSpc>
                <a:spcPct val="121400"/>
              </a:lnSpc>
              <a:spcBef>
                <a:spcPts val="100"/>
              </a:spcBef>
            </a:pPr>
            <a:r>
              <a:rPr lang="en-US" sz="2400" spc="-25" dirty="0">
                <a:latin typeface="Carlito"/>
                <a:cs typeface="Carlito"/>
              </a:rPr>
              <a:t>Payload </a:t>
            </a:r>
            <a:r>
              <a:rPr lang="en-US" sz="2400" spc="-5" dirty="0">
                <a:latin typeface="Carlito"/>
                <a:cs typeface="Carlito"/>
              </a:rPr>
              <a:t>mass </a:t>
            </a:r>
            <a:r>
              <a:rPr lang="en-US" sz="2400" spc="-20" dirty="0">
                <a:latin typeface="Carlito"/>
                <a:cs typeface="Carlito"/>
              </a:rPr>
              <a:t>appears </a:t>
            </a:r>
            <a:r>
              <a:rPr lang="en-US" sz="2400" spc="-15" dirty="0">
                <a:latin typeface="Carlito"/>
                <a:cs typeface="Carlito"/>
              </a:rPr>
              <a:t>to </a:t>
            </a:r>
            <a:r>
              <a:rPr lang="en-US" sz="2400" spc="-20" dirty="0">
                <a:latin typeface="Carlito"/>
                <a:cs typeface="Carlito"/>
              </a:rPr>
              <a:t>fall mostly between </a:t>
            </a:r>
            <a:r>
              <a:rPr lang="en-US" sz="2400" spc="-10" dirty="0">
                <a:latin typeface="Carlito"/>
                <a:cs typeface="Carlito"/>
              </a:rPr>
              <a:t>0-6000 </a:t>
            </a:r>
            <a:r>
              <a:rPr lang="en-US" sz="2400" spc="-5" dirty="0">
                <a:latin typeface="Carlito"/>
                <a:cs typeface="Carlito"/>
              </a:rPr>
              <a:t>kg.  </a:t>
            </a:r>
            <a:r>
              <a:rPr lang="en-US" sz="2400" spc="-25" dirty="0">
                <a:latin typeface="Carlito"/>
                <a:cs typeface="Carlito"/>
              </a:rPr>
              <a:t>Different </a:t>
            </a:r>
            <a:r>
              <a:rPr lang="en-US" sz="2400" spc="-5" dirty="0">
                <a:latin typeface="Carlito"/>
                <a:cs typeface="Carlito"/>
              </a:rPr>
              <a:t>launch </a:t>
            </a:r>
            <a:r>
              <a:rPr lang="en-US" sz="2400" spc="-10" dirty="0">
                <a:latin typeface="Carlito"/>
                <a:cs typeface="Carlito"/>
              </a:rPr>
              <a:t>sites </a:t>
            </a:r>
            <a:r>
              <a:rPr lang="en-US" sz="2400" spc="-5" dirty="0">
                <a:latin typeface="Carlito"/>
                <a:cs typeface="Carlito"/>
              </a:rPr>
              <a:t>also </a:t>
            </a:r>
            <a:r>
              <a:rPr lang="en-US" sz="2400" spc="-15" dirty="0">
                <a:latin typeface="Carlito"/>
                <a:cs typeface="Carlito"/>
              </a:rPr>
              <a:t>seem to use </a:t>
            </a:r>
            <a:r>
              <a:rPr lang="en-US" sz="2400" spc="-25" dirty="0">
                <a:latin typeface="Carlito"/>
                <a:cs typeface="Carlito"/>
              </a:rPr>
              <a:t>different </a:t>
            </a:r>
            <a:r>
              <a:rPr lang="en-US" sz="2400" spc="-20" dirty="0">
                <a:latin typeface="Carlito"/>
                <a:cs typeface="Carlito"/>
              </a:rPr>
              <a:t>payload</a:t>
            </a:r>
            <a:r>
              <a:rPr lang="en-US" sz="2400" spc="-10" dirty="0">
                <a:latin typeface="Carlito"/>
                <a:cs typeface="Carlito"/>
              </a:rPr>
              <a:t> </a:t>
            </a:r>
            <a:r>
              <a:rPr lang="en-US" sz="2400" spc="-5" dirty="0">
                <a:latin typeface="Carlito"/>
                <a:cs typeface="Carlito"/>
              </a:rPr>
              <a:t>mass.</a:t>
            </a:r>
            <a:endParaRPr lang="en-US" sz="2400" dirty="0">
              <a:latin typeface="Carlito"/>
              <a:cs typeface="Carlito"/>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BAF97F5-89FA-9A8A-DD49-BE977D350683}"/>
              </a:ext>
            </a:extLst>
          </p:cNvPr>
          <p:cNvPicPr>
            <a:picLocks noChangeAspect="1"/>
          </p:cNvPicPr>
          <p:nvPr/>
        </p:nvPicPr>
        <p:blipFill>
          <a:blip r:embed="rId3"/>
          <a:stretch>
            <a:fillRect/>
          </a:stretch>
        </p:blipFill>
        <p:spPr>
          <a:xfrm>
            <a:off x="0" y="3429000"/>
            <a:ext cx="12192000" cy="23991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8760"/>
            <a:ext cx="10687961" cy="2624470"/>
          </a:xfrm>
          <a:prstGeom prst="rect">
            <a:avLst/>
          </a:prstGeom>
        </p:spPr>
        <p:txBody>
          <a:bodyPr>
            <a:normAutofit/>
          </a:bodyPr>
          <a:lstStyle/>
          <a:p>
            <a:pPr marL="12700" marR="5080">
              <a:lnSpc>
                <a:spcPct val="120800"/>
              </a:lnSpc>
              <a:spcBef>
                <a:spcPts val="100"/>
              </a:spcBef>
            </a:pPr>
            <a:r>
              <a:rPr lang="en-US" sz="2400" spc="-15" dirty="0">
                <a:latin typeface="Carlito"/>
                <a:cs typeface="Carlito"/>
              </a:rPr>
              <a:t>ES-L1 </a:t>
            </a:r>
            <a:r>
              <a:rPr lang="en-US" sz="2400" spc="-20" dirty="0">
                <a:latin typeface="Carlito"/>
                <a:cs typeface="Carlito"/>
              </a:rPr>
              <a:t>(1), </a:t>
            </a:r>
            <a:r>
              <a:rPr lang="en-US" sz="2400" spc="-25" dirty="0">
                <a:latin typeface="Carlito"/>
                <a:cs typeface="Carlito"/>
              </a:rPr>
              <a:t>GEO </a:t>
            </a:r>
            <a:r>
              <a:rPr lang="en-US" sz="2400" spc="-20" dirty="0">
                <a:latin typeface="Carlito"/>
                <a:cs typeface="Carlito"/>
              </a:rPr>
              <a:t>(1), HEO </a:t>
            </a:r>
            <a:r>
              <a:rPr lang="en-US" sz="2400" spc="-15" dirty="0">
                <a:latin typeface="Carlito"/>
                <a:cs typeface="Carlito"/>
              </a:rPr>
              <a:t>(1) </a:t>
            </a:r>
            <a:r>
              <a:rPr lang="en-US" sz="2400" spc="-25" dirty="0">
                <a:latin typeface="Carlito"/>
                <a:cs typeface="Carlito"/>
              </a:rPr>
              <a:t>have </a:t>
            </a:r>
            <a:r>
              <a:rPr lang="en-US" sz="2400" spc="-20" dirty="0">
                <a:latin typeface="Carlito"/>
                <a:cs typeface="Carlito"/>
              </a:rPr>
              <a:t>100% </a:t>
            </a:r>
            <a:r>
              <a:rPr lang="en-US" sz="2400" spc="-15" dirty="0">
                <a:latin typeface="Carlito"/>
                <a:cs typeface="Carlito"/>
              </a:rPr>
              <a:t>success </a:t>
            </a:r>
            <a:r>
              <a:rPr lang="en-US" sz="2400" spc="-40" dirty="0">
                <a:latin typeface="Carlito"/>
                <a:cs typeface="Carlito"/>
              </a:rPr>
              <a:t>rate </a:t>
            </a:r>
            <a:r>
              <a:rPr lang="en-US" sz="2400" spc="-15" dirty="0">
                <a:latin typeface="Carlito"/>
                <a:cs typeface="Carlito"/>
              </a:rPr>
              <a:t>(sample </a:t>
            </a:r>
            <a:r>
              <a:rPr lang="en-US" sz="2400" spc="-20" dirty="0">
                <a:latin typeface="Carlito"/>
                <a:cs typeface="Carlito"/>
              </a:rPr>
              <a:t>sizes </a:t>
            </a:r>
            <a:r>
              <a:rPr lang="en-US" sz="2400" spc="-5" dirty="0">
                <a:latin typeface="Carlito"/>
                <a:cs typeface="Carlito"/>
              </a:rPr>
              <a:t>in </a:t>
            </a:r>
            <a:r>
              <a:rPr lang="en-US" sz="2400" spc="-20" dirty="0">
                <a:latin typeface="Carlito"/>
                <a:cs typeface="Carlito"/>
              </a:rPr>
              <a:t>parenthesis)  </a:t>
            </a:r>
            <a:r>
              <a:rPr lang="en-US" sz="2400" spc="-10" dirty="0">
                <a:latin typeface="Carlito"/>
                <a:cs typeface="Carlito"/>
              </a:rPr>
              <a:t>SSO </a:t>
            </a:r>
            <a:r>
              <a:rPr lang="en-US" sz="2400" spc="-15" dirty="0">
                <a:latin typeface="Carlito"/>
                <a:cs typeface="Carlito"/>
              </a:rPr>
              <a:t>(5) </a:t>
            </a:r>
            <a:r>
              <a:rPr lang="en-US" sz="2400" spc="-5" dirty="0">
                <a:latin typeface="Carlito"/>
                <a:cs typeface="Carlito"/>
              </a:rPr>
              <a:t>has </a:t>
            </a:r>
            <a:r>
              <a:rPr lang="en-US" sz="2400" spc="-20" dirty="0">
                <a:latin typeface="Carlito"/>
                <a:cs typeface="Carlito"/>
              </a:rPr>
              <a:t>100% </a:t>
            </a:r>
            <a:r>
              <a:rPr lang="en-US" sz="2400" spc="-10" dirty="0">
                <a:latin typeface="Carlito"/>
                <a:cs typeface="Carlito"/>
              </a:rPr>
              <a:t>success</a:t>
            </a:r>
            <a:r>
              <a:rPr lang="en-US" sz="2400" spc="45" dirty="0">
                <a:latin typeface="Carlito"/>
                <a:cs typeface="Carlito"/>
              </a:rPr>
              <a:t> </a:t>
            </a:r>
            <a:r>
              <a:rPr lang="en-US" sz="2400" spc="-40" dirty="0">
                <a:latin typeface="Carlito"/>
                <a:cs typeface="Carlito"/>
              </a:rPr>
              <a:t>rate</a:t>
            </a:r>
            <a:endParaRPr lang="en-US" sz="2400" dirty="0">
              <a:latin typeface="Carlito"/>
              <a:cs typeface="Carlito"/>
            </a:endParaRPr>
          </a:p>
          <a:p>
            <a:pPr marL="12700">
              <a:lnSpc>
                <a:spcPct val="100000"/>
              </a:lnSpc>
              <a:spcBef>
                <a:spcPts val="250"/>
              </a:spcBef>
            </a:pPr>
            <a:r>
              <a:rPr lang="en-US" sz="2400" spc="-25" dirty="0">
                <a:latin typeface="Carlito"/>
                <a:cs typeface="Carlito"/>
              </a:rPr>
              <a:t>VLEO </a:t>
            </a:r>
            <a:r>
              <a:rPr lang="en-US" sz="2400" spc="-20" dirty="0">
                <a:latin typeface="Carlito"/>
                <a:cs typeface="Carlito"/>
              </a:rPr>
              <a:t>(14) </a:t>
            </a:r>
            <a:r>
              <a:rPr lang="en-US" sz="2400" spc="-5" dirty="0">
                <a:latin typeface="Carlito"/>
                <a:cs typeface="Carlito"/>
              </a:rPr>
              <a:t>has </a:t>
            </a:r>
            <a:r>
              <a:rPr lang="en-US" sz="2400" spc="-20" dirty="0">
                <a:latin typeface="Carlito"/>
                <a:cs typeface="Carlito"/>
              </a:rPr>
              <a:t>decent </a:t>
            </a:r>
            <a:r>
              <a:rPr lang="en-US" sz="2400" spc="-15" dirty="0">
                <a:latin typeface="Carlito"/>
                <a:cs typeface="Carlito"/>
              </a:rPr>
              <a:t>success </a:t>
            </a:r>
            <a:r>
              <a:rPr lang="en-US" sz="2400" spc="-40" dirty="0">
                <a:latin typeface="Carlito"/>
                <a:cs typeface="Carlito"/>
              </a:rPr>
              <a:t>rate </a:t>
            </a:r>
            <a:r>
              <a:rPr lang="en-US" sz="2400" spc="-5" dirty="0">
                <a:latin typeface="Carlito"/>
                <a:cs typeface="Carlito"/>
              </a:rPr>
              <a:t>and</a:t>
            </a:r>
            <a:r>
              <a:rPr lang="en-US" sz="2400" spc="150" dirty="0">
                <a:latin typeface="Carlito"/>
                <a:cs typeface="Carlito"/>
              </a:rPr>
              <a:t> </a:t>
            </a:r>
            <a:r>
              <a:rPr lang="en-US" sz="2400" spc="-25" dirty="0">
                <a:latin typeface="Carlito"/>
                <a:cs typeface="Carlito"/>
              </a:rPr>
              <a:t>attempts</a:t>
            </a:r>
            <a:endParaRPr lang="en-US" sz="2400" dirty="0">
              <a:latin typeface="Carlito"/>
              <a:cs typeface="Carlito"/>
            </a:endParaRPr>
          </a:p>
          <a:p>
            <a:pPr marL="12700">
              <a:lnSpc>
                <a:spcPct val="100000"/>
              </a:lnSpc>
              <a:spcBef>
                <a:spcPts val="395"/>
              </a:spcBef>
            </a:pPr>
            <a:r>
              <a:rPr lang="en-US" sz="2400" spc="-5" dirty="0">
                <a:latin typeface="Carlito"/>
                <a:cs typeface="Carlito"/>
              </a:rPr>
              <a:t>SO </a:t>
            </a:r>
            <a:r>
              <a:rPr lang="en-US" sz="2400" spc="-15" dirty="0">
                <a:latin typeface="Carlito"/>
                <a:cs typeface="Carlito"/>
              </a:rPr>
              <a:t>(1) </a:t>
            </a:r>
            <a:r>
              <a:rPr lang="en-US" sz="2400" spc="-5" dirty="0">
                <a:latin typeface="Carlito"/>
                <a:cs typeface="Carlito"/>
              </a:rPr>
              <a:t>has </a:t>
            </a:r>
            <a:r>
              <a:rPr lang="en-US" sz="2400" spc="-15" dirty="0">
                <a:latin typeface="Carlito"/>
                <a:cs typeface="Carlito"/>
              </a:rPr>
              <a:t>0% success</a:t>
            </a:r>
            <a:r>
              <a:rPr lang="en-US" sz="2400" spc="85" dirty="0">
                <a:latin typeface="Carlito"/>
                <a:cs typeface="Carlito"/>
              </a:rPr>
              <a:t> </a:t>
            </a:r>
            <a:r>
              <a:rPr lang="en-US" sz="2400" spc="-40" dirty="0">
                <a:latin typeface="Carlito"/>
                <a:cs typeface="Carlito"/>
              </a:rPr>
              <a:t>rate</a:t>
            </a:r>
            <a:endParaRPr lang="en-US" sz="2400" dirty="0">
              <a:latin typeface="Carlito"/>
              <a:cs typeface="Carlito"/>
            </a:endParaRPr>
          </a:p>
          <a:p>
            <a:pPr marL="12700">
              <a:lnSpc>
                <a:spcPct val="100000"/>
              </a:lnSpc>
              <a:spcBef>
                <a:spcPts val="565"/>
              </a:spcBef>
            </a:pPr>
            <a:r>
              <a:rPr lang="en-US" sz="2400" spc="-40" dirty="0">
                <a:latin typeface="Carlito"/>
                <a:cs typeface="Carlito"/>
              </a:rPr>
              <a:t>GTO </a:t>
            </a:r>
            <a:r>
              <a:rPr lang="en-US" sz="2400" spc="-20" dirty="0">
                <a:latin typeface="Carlito"/>
                <a:cs typeface="Carlito"/>
              </a:rPr>
              <a:t>(27) </a:t>
            </a:r>
            <a:r>
              <a:rPr lang="en-US" sz="2400" spc="-5" dirty="0">
                <a:latin typeface="Carlito"/>
                <a:cs typeface="Carlito"/>
              </a:rPr>
              <a:t>has the </a:t>
            </a:r>
            <a:r>
              <a:rPr lang="en-US" sz="2400" spc="-20" dirty="0">
                <a:latin typeface="Carlito"/>
                <a:cs typeface="Carlito"/>
              </a:rPr>
              <a:t>around 50% </a:t>
            </a:r>
            <a:r>
              <a:rPr lang="en-US" sz="2400" spc="-15" dirty="0">
                <a:latin typeface="Carlito"/>
                <a:cs typeface="Carlito"/>
              </a:rPr>
              <a:t>success </a:t>
            </a:r>
            <a:r>
              <a:rPr lang="en-US" sz="2400" spc="-40" dirty="0">
                <a:latin typeface="Carlito"/>
                <a:cs typeface="Carlito"/>
              </a:rPr>
              <a:t>rate </a:t>
            </a:r>
            <a:r>
              <a:rPr lang="en-US" sz="2400" spc="-15" dirty="0">
                <a:latin typeface="Carlito"/>
                <a:cs typeface="Carlito"/>
              </a:rPr>
              <a:t>but </a:t>
            </a:r>
            <a:r>
              <a:rPr lang="en-US" sz="2400" spc="-20" dirty="0">
                <a:latin typeface="Carlito"/>
                <a:cs typeface="Carlito"/>
              </a:rPr>
              <a:t>largest</a:t>
            </a:r>
            <a:r>
              <a:rPr lang="en-US" sz="2400" spc="225" dirty="0">
                <a:latin typeface="Carlito"/>
                <a:cs typeface="Carlito"/>
              </a:rPr>
              <a:t> </a:t>
            </a:r>
            <a:r>
              <a:rPr lang="en-US" sz="2400" spc="-5" dirty="0">
                <a:latin typeface="Carlito"/>
                <a:cs typeface="Carlito"/>
              </a:rPr>
              <a:t>sample</a:t>
            </a:r>
            <a:endParaRPr lang="en-US" sz="2400" dirty="0">
              <a:latin typeface="Carlito"/>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D721CF0-8A46-A6B8-3B2B-EFEFF9F596D7}"/>
              </a:ext>
            </a:extLst>
          </p:cNvPr>
          <p:cNvPicPr>
            <a:picLocks noChangeAspect="1"/>
          </p:cNvPicPr>
          <p:nvPr/>
        </p:nvPicPr>
        <p:blipFill>
          <a:blip r:embed="rId3"/>
          <a:stretch>
            <a:fillRect/>
          </a:stretch>
        </p:blipFill>
        <p:spPr>
          <a:xfrm>
            <a:off x="67187" y="4133230"/>
            <a:ext cx="12192000" cy="23962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3520"/>
            <a:ext cx="10687961" cy="1812646"/>
          </a:xfrm>
          <a:prstGeom prst="rect">
            <a:avLst/>
          </a:prstGeom>
        </p:spPr>
        <p:txBody>
          <a:bodyPr>
            <a:normAutofit fontScale="92500"/>
          </a:bodyPr>
          <a:lstStyle/>
          <a:p>
            <a:pPr marL="12700" marR="3951604">
              <a:lnSpc>
                <a:spcPct val="121200"/>
              </a:lnSpc>
              <a:spcBef>
                <a:spcPts val="100"/>
              </a:spcBef>
            </a:pPr>
            <a:r>
              <a:rPr lang="en-US" sz="2400" spc="-15" dirty="0">
                <a:latin typeface="Carlito"/>
                <a:cs typeface="Carlito"/>
              </a:rPr>
              <a:t>Launch Orbit </a:t>
            </a:r>
            <a:r>
              <a:rPr lang="en-US" sz="2400" spc="-25" dirty="0">
                <a:latin typeface="Carlito"/>
                <a:cs typeface="Carlito"/>
              </a:rPr>
              <a:t>preferences </a:t>
            </a:r>
            <a:r>
              <a:rPr lang="en-US" sz="2400" spc="-5" dirty="0">
                <a:latin typeface="Carlito"/>
                <a:cs typeface="Carlito"/>
              </a:rPr>
              <a:t>changed </a:t>
            </a:r>
            <a:r>
              <a:rPr lang="en-US" sz="2400" spc="-20" dirty="0">
                <a:latin typeface="Carlito"/>
                <a:cs typeface="Carlito"/>
              </a:rPr>
              <a:t>over </a:t>
            </a:r>
            <a:r>
              <a:rPr lang="en-US" sz="2400" spc="-10" dirty="0">
                <a:latin typeface="Carlito"/>
                <a:cs typeface="Carlito"/>
              </a:rPr>
              <a:t>Flight </a:t>
            </a:r>
            <a:r>
              <a:rPr lang="en-US" sz="2400" spc="-50" dirty="0">
                <a:latin typeface="Carlito"/>
                <a:cs typeface="Carlito"/>
              </a:rPr>
              <a:t>Number.  </a:t>
            </a:r>
            <a:r>
              <a:rPr lang="en-US" sz="2400" spc="-15" dirty="0">
                <a:latin typeface="Carlito"/>
                <a:cs typeface="Carlito"/>
              </a:rPr>
              <a:t>Launch </a:t>
            </a:r>
            <a:r>
              <a:rPr lang="en-US" sz="2400" spc="-25" dirty="0">
                <a:latin typeface="Carlito"/>
                <a:cs typeface="Carlito"/>
              </a:rPr>
              <a:t>Outcome </a:t>
            </a:r>
            <a:r>
              <a:rPr lang="en-US" sz="2400" spc="-15" dirty="0">
                <a:latin typeface="Carlito"/>
                <a:cs typeface="Carlito"/>
              </a:rPr>
              <a:t>seems to </a:t>
            </a:r>
            <a:r>
              <a:rPr lang="en-US" sz="2400" spc="-25" dirty="0">
                <a:latin typeface="Carlito"/>
                <a:cs typeface="Carlito"/>
              </a:rPr>
              <a:t>correlate </a:t>
            </a:r>
            <a:r>
              <a:rPr lang="en-US" sz="2400" spc="-5" dirty="0">
                <a:latin typeface="Carlito"/>
                <a:cs typeface="Carlito"/>
              </a:rPr>
              <a:t>with this</a:t>
            </a:r>
            <a:r>
              <a:rPr lang="en-US" sz="2400" spc="120" dirty="0">
                <a:latin typeface="Carlito"/>
                <a:cs typeface="Carlito"/>
              </a:rPr>
              <a:t> </a:t>
            </a:r>
            <a:r>
              <a:rPr lang="en-US" sz="2400" spc="-25" dirty="0">
                <a:latin typeface="Carlito"/>
                <a:cs typeface="Carlito"/>
              </a:rPr>
              <a:t>preference.</a:t>
            </a:r>
            <a:endParaRPr lang="en-US" sz="2400" dirty="0">
              <a:latin typeface="Carlito"/>
              <a:cs typeface="Carlito"/>
            </a:endParaRPr>
          </a:p>
          <a:p>
            <a:pPr marL="12700" marR="5080">
              <a:lnSpc>
                <a:spcPts val="2330"/>
              </a:lnSpc>
              <a:spcBef>
                <a:spcPts val="135"/>
              </a:spcBef>
            </a:pPr>
            <a:r>
              <a:rPr lang="en-US" sz="2400" spc="-15" dirty="0">
                <a:latin typeface="Carlito"/>
                <a:cs typeface="Carlito"/>
              </a:rPr>
              <a:t>SpaceX </a:t>
            </a:r>
            <a:r>
              <a:rPr lang="en-US" sz="2400" spc="-20" dirty="0">
                <a:latin typeface="Carlito"/>
                <a:cs typeface="Carlito"/>
              </a:rPr>
              <a:t>started </a:t>
            </a:r>
            <a:r>
              <a:rPr lang="en-US" sz="2400" spc="-5" dirty="0">
                <a:latin typeface="Carlito"/>
                <a:cs typeface="Carlito"/>
              </a:rPr>
              <a:t>with </a:t>
            </a:r>
            <a:r>
              <a:rPr lang="en-US" sz="2400" spc="-25" dirty="0">
                <a:latin typeface="Carlito"/>
                <a:cs typeface="Carlito"/>
              </a:rPr>
              <a:t>LEO </a:t>
            </a:r>
            <a:r>
              <a:rPr lang="en-US" sz="2400" spc="-5" dirty="0">
                <a:latin typeface="Carlito"/>
                <a:cs typeface="Carlito"/>
              </a:rPr>
              <a:t>orbits which </a:t>
            </a:r>
            <a:r>
              <a:rPr lang="en-US" sz="2400" spc="-20" dirty="0">
                <a:latin typeface="Carlito"/>
                <a:cs typeface="Carlito"/>
              </a:rPr>
              <a:t>saw </a:t>
            </a:r>
            <a:r>
              <a:rPr lang="en-US" sz="2400" spc="-25" dirty="0">
                <a:latin typeface="Carlito"/>
                <a:cs typeface="Carlito"/>
              </a:rPr>
              <a:t>moderate </a:t>
            </a:r>
            <a:r>
              <a:rPr lang="en-US" sz="2400" spc="-15" dirty="0">
                <a:latin typeface="Carlito"/>
                <a:cs typeface="Carlito"/>
              </a:rPr>
              <a:t>success </a:t>
            </a:r>
            <a:r>
              <a:rPr lang="en-US" sz="2400" spc="-25" dirty="0">
                <a:latin typeface="Carlito"/>
                <a:cs typeface="Carlito"/>
              </a:rPr>
              <a:t>LEO </a:t>
            </a:r>
            <a:r>
              <a:rPr lang="en-US" sz="2400" spc="-5" dirty="0">
                <a:latin typeface="Carlito"/>
                <a:cs typeface="Carlito"/>
              </a:rPr>
              <a:t>and </a:t>
            </a:r>
            <a:r>
              <a:rPr lang="en-US" sz="2400" spc="-25" dirty="0">
                <a:latin typeface="Carlito"/>
                <a:cs typeface="Carlito"/>
              </a:rPr>
              <a:t>returned </a:t>
            </a:r>
            <a:r>
              <a:rPr lang="en-US" sz="2400" spc="-15" dirty="0">
                <a:latin typeface="Carlito"/>
                <a:cs typeface="Carlito"/>
              </a:rPr>
              <a:t>to </a:t>
            </a:r>
            <a:r>
              <a:rPr lang="en-US" sz="2400" spc="-25" dirty="0">
                <a:latin typeface="Carlito"/>
                <a:cs typeface="Carlito"/>
              </a:rPr>
              <a:t>VLEO </a:t>
            </a:r>
            <a:r>
              <a:rPr lang="en-US" sz="2400" dirty="0">
                <a:latin typeface="Carlito"/>
                <a:cs typeface="Carlito"/>
              </a:rPr>
              <a:t>in </a:t>
            </a:r>
            <a:r>
              <a:rPr lang="en-US" sz="2400" spc="-25" dirty="0">
                <a:latin typeface="Carlito"/>
                <a:cs typeface="Carlito"/>
              </a:rPr>
              <a:t>recent </a:t>
            </a:r>
            <a:r>
              <a:rPr lang="en-US" sz="2400" spc="-5" dirty="0">
                <a:latin typeface="Carlito"/>
                <a:cs typeface="Carlito"/>
              </a:rPr>
              <a:t>launches  </a:t>
            </a:r>
            <a:r>
              <a:rPr lang="en-US" sz="2400" spc="-15" dirty="0">
                <a:latin typeface="Carlito"/>
                <a:cs typeface="Carlito"/>
              </a:rPr>
              <a:t>SpaceX </a:t>
            </a:r>
            <a:r>
              <a:rPr lang="en-US" sz="2400" spc="-20" dirty="0">
                <a:latin typeface="Carlito"/>
                <a:cs typeface="Carlito"/>
              </a:rPr>
              <a:t>appears </a:t>
            </a:r>
            <a:r>
              <a:rPr lang="en-US" sz="2400" spc="-15" dirty="0">
                <a:latin typeface="Carlito"/>
                <a:cs typeface="Carlito"/>
              </a:rPr>
              <a:t>to </a:t>
            </a:r>
            <a:r>
              <a:rPr lang="en-US" sz="2400" spc="-25" dirty="0">
                <a:latin typeface="Carlito"/>
                <a:cs typeface="Carlito"/>
              </a:rPr>
              <a:t>perform better </a:t>
            </a:r>
            <a:r>
              <a:rPr lang="en-US" sz="2400" dirty="0">
                <a:latin typeface="Carlito"/>
                <a:cs typeface="Carlito"/>
              </a:rPr>
              <a:t>in </a:t>
            </a:r>
            <a:r>
              <a:rPr lang="en-US" sz="2400" spc="-20" dirty="0">
                <a:latin typeface="Carlito"/>
                <a:cs typeface="Carlito"/>
              </a:rPr>
              <a:t>lower </a:t>
            </a:r>
            <a:r>
              <a:rPr lang="en-US" sz="2400" spc="-5" dirty="0">
                <a:latin typeface="Carlito"/>
                <a:cs typeface="Carlito"/>
              </a:rPr>
              <a:t>orbits or </a:t>
            </a:r>
            <a:r>
              <a:rPr lang="en-US" sz="2400" spc="-20" dirty="0">
                <a:latin typeface="Carlito"/>
                <a:cs typeface="Carlito"/>
              </a:rPr>
              <a:t>Sun-synchronous</a:t>
            </a:r>
            <a:r>
              <a:rPr lang="en-US" sz="2400" spc="275" dirty="0">
                <a:latin typeface="Carlito"/>
                <a:cs typeface="Carlito"/>
              </a:rPr>
              <a:t> </a:t>
            </a:r>
            <a:r>
              <a:rPr lang="en-US" sz="2400" spc="-5" dirty="0">
                <a:latin typeface="Carlito"/>
                <a:cs typeface="Carlito"/>
              </a:rPr>
              <a:t>orbits</a:t>
            </a:r>
            <a:endParaRPr lang="en-US" sz="2400" dirty="0">
              <a:latin typeface="Carlito"/>
              <a:cs typeface="Carlito"/>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CFF9239-1FB5-8863-8139-6EFF8AC2CB0B}"/>
              </a:ext>
            </a:extLst>
          </p:cNvPr>
          <p:cNvPicPr>
            <a:picLocks noChangeAspect="1"/>
          </p:cNvPicPr>
          <p:nvPr/>
        </p:nvPicPr>
        <p:blipFill>
          <a:blip r:embed="rId3"/>
          <a:stretch>
            <a:fillRect/>
          </a:stretch>
        </p:blipFill>
        <p:spPr>
          <a:xfrm>
            <a:off x="0" y="3429000"/>
            <a:ext cx="12192000" cy="24737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6047"/>
            <a:ext cx="8267309" cy="3811588"/>
          </a:xfrm>
          <a:prstGeom prst="rect">
            <a:avLst/>
          </a:prstGeom>
        </p:spPr>
        <p:txBody>
          <a:bodyPr>
            <a:normAutofit/>
          </a:bodyPr>
          <a:lstStyle/>
          <a:p>
            <a:pPr marL="12700">
              <a:lnSpc>
                <a:spcPct val="100000"/>
              </a:lnSpc>
              <a:spcBef>
                <a:spcPts val="495"/>
              </a:spcBef>
            </a:pPr>
            <a:r>
              <a:rPr lang="en-US" sz="2400" spc="-25" dirty="0">
                <a:latin typeface="Carlito"/>
                <a:cs typeface="Carlito"/>
              </a:rPr>
              <a:t>Payload </a:t>
            </a:r>
            <a:r>
              <a:rPr lang="en-US" sz="2400" spc="-5" dirty="0">
                <a:latin typeface="Carlito"/>
                <a:cs typeface="Carlito"/>
              </a:rPr>
              <a:t>mass </a:t>
            </a:r>
            <a:r>
              <a:rPr lang="en-US" sz="2400" spc="-20" dirty="0">
                <a:latin typeface="Carlito"/>
                <a:cs typeface="Carlito"/>
              </a:rPr>
              <a:t>seems </a:t>
            </a:r>
            <a:r>
              <a:rPr lang="en-US" sz="2400" spc="-15" dirty="0">
                <a:latin typeface="Carlito"/>
                <a:cs typeface="Carlito"/>
              </a:rPr>
              <a:t>to </a:t>
            </a:r>
            <a:r>
              <a:rPr lang="en-US" sz="2400" spc="-25" dirty="0">
                <a:latin typeface="Carlito"/>
                <a:cs typeface="Carlito"/>
              </a:rPr>
              <a:t>correlate </a:t>
            </a:r>
            <a:r>
              <a:rPr lang="en-US" sz="2400" spc="-5" dirty="0">
                <a:latin typeface="Carlito"/>
                <a:cs typeface="Carlito"/>
              </a:rPr>
              <a:t>with</a:t>
            </a:r>
            <a:r>
              <a:rPr lang="en-US" sz="2400" spc="40" dirty="0">
                <a:latin typeface="Carlito"/>
                <a:cs typeface="Carlito"/>
              </a:rPr>
              <a:t> </a:t>
            </a:r>
            <a:r>
              <a:rPr lang="en-US" sz="2400" spc="-15" dirty="0">
                <a:latin typeface="Carlito"/>
                <a:cs typeface="Carlito"/>
              </a:rPr>
              <a:t>orbit</a:t>
            </a:r>
            <a:endParaRPr lang="en-US" sz="2400" dirty="0">
              <a:latin typeface="Carlito"/>
              <a:cs typeface="Carlito"/>
            </a:endParaRPr>
          </a:p>
          <a:p>
            <a:pPr marL="12700">
              <a:lnSpc>
                <a:spcPct val="100000"/>
              </a:lnSpc>
              <a:spcBef>
                <a:spcPts val="395"/>
              </a:spcBef>
            </a:pPr>
            <a:r>
              <a:rPr lang="en-US" sz="2400" spc="-25" dirty="0">
                <a:latin typeface="Carlito"/>
                <a:cs typeface="Carlito"/>
              </a:rPr>
              <a:t>LEO </a:t>
            </a:r>
            <a:r>
              <a:rPr lang="en-US" sz="2400" spc="-5" dirty="0">
                <a:latin typeface="Carlito"/>
                <a:cs typeface="Carlito"/>
              </a:rPr>
              <a:t>and </a:t>
            </a:r>
            <a:r>
              <a:rPr lang="en-US" sz="2400" spc="-15" dirty="0">
                <a:latin typeface="Carlito"/>
                <a:cs typeface="Carlito"/>
              </a:rPr>
              <a:t>SSO seem to </a:t>
            </a:r>
            <a:r>
              <a:rPr lang="en-US" sz="2400" spc="-25" dirty="0">
                <a:latin typeface="Carlito"/>
                <a:cs typeface="Carlito"/>
              </a:rPr>
              <a:t>have </a:t>
            </a:r>
            <a:r>
              <a:rPr lang="en-US" sz="2400" spc="-20" dirty="0">
                <a:latin typeface="Carlito"/>
                <a:cs typeface="Carlito"/>
              </a:rPr>
              <a:t>relatively low payload</a:t>
            </a:r>
            <a:r>
              <a:rPr lang="en-US" sz="2400" spc="135" dirty="0">
                <a:latin typeface="Carlito"/>
                <a:cs typeface="Carlito"/>
              </a:rPr>
              <a:t> </a:t>
            </a:r>
            <a:r>
              <a:rPr lang="en-US" sz="2400" spc="-5" dirty="0">
                <a:latin typeface="Carlito"/>
                <a:cs typeface="Carlito"/>
              </a:rPr>
              <a:t>mass</a:t>
            </a:r>
            <a:endParaRPr lang="en-US" sz="2400" dirty="0">
              <a:latin typeface="Carlito"/>
              <a:cs typeface="Carlito"/>
            </a:endParaRPr>
          </a:p>
          <a:p>
            <a:pPr marL="12700">
              <a:lnSpc>
                <a:spcPct val="100000"/>
              </a:lnSpc>
              <a:spcBef>
                <a:spcPts val="409"/>
              </a:spcBef>
            </a:pPr>
            <a:r>
              <a:rPr lang="en-US" sz="2400" spc="-5" dirty="0">
                <a:latin typeface="Carlito"/>
                <a:cs typeface="Carlito"/>
              </a:rPr>
              <a:t>The other </a:t>
            </a:r>
            <a:r>
              <a:rPr lang="en-US" sz="2400" spc="-20" dirty="0">
                <a:latin typeface="Carlito"/>
                <a:cs typeface="Carlito"/>
              </a:rPr>
              <a:t>most successful </a:t>
            </a:r>
            <a:r>
              <a:rPr lang="en-US" sz="2400" spc="-5" dirty="0">
                <a:latin typeface="Carlito"/>
                <a:cs typeface="Carlito"/>
              </a:rPr>
              <a:t>orbit </a:t>
            </a:r>
            <a:r>
              <a:rPr lang="en-US" sz="2400" spc="-20" dirty="0">
                <a:latin typeface="Carlito"/>
                <a:cs typeface="Carlito"/>
              </a:rPr>
              <a:t>VLEO </a:t>
            </a:r>
            <a:r>
              <a:rPr lang="en-US" sz="2400" spc="-5" dirty="0">
                <a:latin typeface="Carlito"/>
                <a:cs typeface="Carlito"/>
              </a:rPr>
              <a:t>only has </a:t>
            </a:r>
            <a:r>
              <a:rPr lang="en-US" sz="2400" spc="-10" dirty="0">
                <a:latin typeface="Carlito"/>
                <a:cs typeface="Carlito"/>
              </a:rPr>
              <a:t>payload </a:t>
            </a:r>
            <a:r>
              <a:rPr lang="en-US" sz="2400" spc="-5" dirty="0">
                <a:latin typeface="Carlito"/>
                <a:cs typeface="Carlito"/>
              </a:rPr>
              <a:t>mass </a:t>
            </a:r>
            <a:r>
              <a:rPr lang="en-US" sz="2400" spc="-20" dirty="0">
                <a:latin typeface="Carlito"/>
                <a:cs typeface="Carlito"/>
              </a:rPr>
              <a:t>values </a:t>
            </a:r>
            <a:r>
              <a:rPr lang="en-US" sz="2400" spc="-5" dirty="0">
                <a:latin typeface="Carlito"/>
                <a:cs typeface="Carlito"/>
              </a:rPr>
              <a:t>in the higher end of the</a:t>
            </a:r>
            <a:r>
              <a:rPr lang="en-US" sz="2400" spc="85" dirty="0">
                <a:latin typeface="Carlito"/>
                <a:cs typeface="Carlito"/>
              </a:rPr>
              <a:t> </a:t>
            </a:r>
            <a:r>
              <a:rPr lang="en-US" sz="2400" spc="-25" dirty="0">
                <a:latin typeface="Carlito"/>
                <a:cs typeface="Carlito"/>
              </a:rPr>
              <a:t>range</a:t>
            </a:r>
            <a:endParaRPr lang="en-US" sz="2400" dirty="0">
              <a:latin typeface="Carlito"/>
              <a:cs typeface="Carlito"/>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DA4C24-610C-169F-5C72-0EFAC35CED22}"/>
              </a:ext>
            </a:extLst>
          </p:cNvPr>
          <p:cNvPicPr>
            <a:picLocks noChangeAspect="1"/>
          </p:cNvPicPr>
          <p:nvPr/>
        </p:nvPicPr>
        <p:blipFill>
          <a:blip r:embed="rId3"/>
          <a:stretch>
            <a:fillRect/>
          </a:stretch>
        </p:blipFill>
        <p:spPr>
          <a:xfrm>
            <a:off x="0" y="3591431"/>
            <a:ext cx="12192000" cy="24341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12700" marR="5080">
              <a:lnSpc>
                <a:spcPct val="100000"/>
              </a:lnSpc>
              <a:spcBef>
                <a:spcPts val="95"/>
              </a:spcBef>
            </a:pPr>
            <a:r>
              <a:rPr lang="en-US" sz="2400" spc="-20" dirty="0">
                <a:latin typeface="Carlito"/>
                <a:cs typeface="Carlito"/>
              </a:rPr>
              <a:t>95% confidence interval  </a:t>
            </a:r>
            <a:r>
              <a:rPr lang="en-US" sz="2400" spc="-10" dirty="0">
                <a:latin typeface="Carlito"/>
                <a:cs typeface="Carlito"/>
              </a:rPr>
              <a:t>(light blue</a:t>
            </a:r>
            <a:r>
              <a:rPr lang="en-US" sz="2400" spc="-100" dirty="0">
                <a:latin typeface="Carlito"/>
                <a:cs typeface="Carlito"/>
              </a:rPr>
              <a:t> </a:t>
            </a:r>
            <a:r>
              <a:rPr lang="en-US" sz="2400" spc="-10" dirty="0">
                <a:latin typeface="Carlito"/>
                <a:cs typeface="Carlito"/>
              </a:rPr>
              <a:t>shading)</a:t>
            </a:r>
            <a:endParaRPr lang="en-US" sz="2400" dirty="0">
              <a:latin typeface="Carlito"/>
              <a:cs typeface="Carlito"/>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388C8CD-555F-742C-2801-8C5CBB838457}"/>
              </a:ext>
            </a:extLst>
          </p:cNvPr>
          <p:cNvPicPr>
            <a:picLocks noChangeAspect="1"/>
          </p:cNvPicPr>
          <p:nvPr/>
        </p:nvPicPr>
        <p:blipFill>
          <a:blip r:embed="rId3"/>
          <a:stretch>
            <a:fillRect/>
          </a:stretch>
        </p:blipFill>
        <p:spPr>
          <a:xfrm>
            <a:off x="0" y="3463159"/>
            <a:ext cx="12192000" cy="256984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54040" y="1825625"/>
            <a:ext cx="6370320" cy="4351338"/>
          </a:xfrm>
          <a:prstGeom prst="rect">
            <a:avLst/>
          </a:prstGeom>
        </p:spPr>
        <p:txBody>
          <a:bodyPr>
            <a:normAutofit/>
          </a:bodyPr>
          <a:lstStyle/>
          <a:p>
            <a:pPr marL="12700">
              <a:lnSpc>
                <a:spcPct val="100000"/>
              </a:lnSpc>
              <a:spcBef>
                <a:spcPts val="1300"/>
              </a:spcBef>
            </a:pPr>
            <a:r>
              <a:rPr lang="en-US" sz="2400" dirty="0">
                <a:solidFill>
                  <a:srgbClr val="404040"/>
                </a:solidFill>
                <a:latin typeface="Carlito"/>
                <a:cs typeface="Carlito"/>
              </a:rPr>
              <a:t>Query unique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a:t>
            </a:r>
            <a:r>
              <a:rPr lang="en-US" sz="2400" spc="-20" dirty="0">
                <a:solidFill>
                  <a:srgbClr val="404040"/>
                </a:solidFill>
                <a:latin typeface="Carlito"/>
                <a:cs typeface="Carlito"/>
              </a:rPr>
              <a:t>from</a:t>
            </a:r>
            <a:r>
              <a:rPr lang="en-US" sz="2400" spc="-80"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ts val="2300"/>
              </a:lnSpc>
              <a:spcBef>
                <a:spcPts val="1200"/>
              </a:spcBef>
            </a:pPr>
            <a:r>
              <a:rPr lang="en-US" sz="2400" spc="-5" dirty="0">
                <a:solidFill>
                  <a:srgbClr val="404040"/>
                </a:solidFill>
                <a:latin typeface="Carlito"/>
                <a:cs typeface="Carlito"/>
              </a:rPr>
              <a:t>CCAFS SLC-40 </a:t>
            </a:r>
            <a:r>
              <a:rPr lang="en-US" sz="2400" dirty="0">
                <a:solidFill>
                  <a:srgbClr val="404040"/>
                </a:solidFill>
                <a:latin typeface="Carlito"/>
                <a:cs typeface="Carlito"/>
              </a:rPr>
              <a:t>and </a:t>
            </a:r>
            <a:r>
              <a:rPr lang="en-US" sz="2400" spc="-10" dirty="0">
                <a:solidFill>
                  <a:srgbClr val="404040"/>
                </a:solidFill>
                <a:latin typeface="Carlito"/>
                <a:cs typeface="Carlito"/>
              </a:rPr>
              <a:t>CCAFSSLC-40 </a:t>
            </a:r>
            <a:r>
              <a:rPr lang="en-US" sz="2400" spc="-25" dirty="0">
                <a:solidFill>
                  <a:srgbClr val="404040"/>
                </a:solidFill>
                <a:latin typeface="Carlito"/>
                <a:cs typeface="Carlito"/>
              </a:rPr>
              <a:t>likely </a:t>
            </a:r>
            <a:r>
              <a:rPr lang="en-US" sz="2400" dirty="0">
                <a:solidFill>
                  <a:srgbClr val="404040"/>
                </a:solidFill>
                <a:latin typeface="Carlito"/>
                <a:cs typeface="Carlito"/>
              </a:rPr>
              <a:t>all </a:t>
            </a:r>
            <a:r>
              <a:rPr lang="en-US" sz="2400" spc="-20" dirty="0">
                <a:solidFill>
                  <a:srgbClr val="404040"/>
                </a:solidFill>
                <a:latin typeface="Carlito"/>
                <a:cs typeface="Carlito"/>
              </a:rPr>
              <a:t>represent </a:t>
            </a:r>
            <a:r>
              <a:rPr lang="en-US" sz="2400" dirty="0">
                <a:solidFill>
                  <a:srgbClr val="404040"/>
                </a:solidFill>
                <a:latin typeface="Carlito"/>
                <a:cs typeface="Carlito"/>
              </a:rPr>
              <a:t>the</a:t>
            </a:r>
            <a:r>
              <a:rPr lang="en-US" sz="2400" spc="-114" dirty="0">
                <a:solidFill>
                  <a:srgbClr val="404040"/>
                </a:solidFill>
                <a:latin typeface="Carlito"/>
                <a:cs typeface="Carlito"/>
              </a:rPr>
              <a:t> </a:t>
            </a:r>
            <a:r>
              <a:rPr lang="en-US" sz="2400" spc="-5" dirty="0">
                <a:solidFill>
                  <a:srgbClr val="404040"/>
                </a:solidFill>
                <a:latin typeface="Carlito"/>
                <a:cs typeface="Carlito"/>
              </a:rPr>
              <a:t>same</a:t>
            </a:r>
            <a:endParaRPr lang="en-US" sz="2400" dirty="0">
              <a:latin typeface="Carlito"/>
              <a:cs typeface="Carlito"/>
            </a:endParaRPr>
          </a:p>
          <a:p>
            <a:pPr marL="12700">
              <a:lnSpc>
                <a:spcPts val="2300"/>
              </a:lnSpc>
            </a:pP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with </a:t>
            </a:r>
            <a:r>
              <a:rPr lang="en-US" sz="2400" spc="-25" dirty="0">
                <a:solidFill>
                  <a:srgbClr val="404040"/>
                </a:solidFill>
                <a:latin typeface="Carlito"/>
                <a:cs typeface="Carlito"/>
              </a:rPr>
              <a:t>data </a:t>
            </a:r>
            <a:r>
              <a:rPr lang="en-US" sz="2400" spc="-5" dirty="0">
                <a:solidFill>
                  <a:srgbClr val="404040"/>
                </a:solidFill>
                <a:latin typeface="Carlito"/>
                <a:cs typeface="Carlito"/>
              </a:rPr>
              <a:t>entry</a:t>
            </a:r>
            <a:r>
              <a:rPr lang="en-US" sz="2400" spc="-35" dirty="0">
                <a:solidFill>
                  <a:srgbClr val="404040"/>
                </a:solidFill>
                <a:latin typeface="Carlito"/>
                <a:cs typeface="Carlito"/>
              </a:rPr>
              <a:t> </a:t>
            </a:r>
            <a:r>
              <a:rPr lang="en-US" sz="2400" spc="-25" dirty="0">
                <a:solidFill>
                  <a:srgbClr val="404040"/>
                </a:solidFill>
                <a:latin typeface="Carlito"/>
                <a:cs typeface="Carlito"/>
              </a:rPr>
              <a:t>errors.</a:t>
            </a:r>
            <a:endParaRPr lang="en-US" sz="2400" dirty="0">
              <a:latin typeface="Carlito"/>
              <a:cs typeface="Carlito"/>
            </a:endParaRPr>
          </a:p>
          <a:p>
            <a:pPr marL="12700" marR="2114550">
              <a:lnSpc>
                <a:spcPct val="141500"/>
              </a:lnSpc>
              <a:spcBef>
                <a:spcPts val="110"/>
              </a:spcBef>
            </a:pPr>
            <a:r>
              <a:rPr lang="en-US" sz="2400" spc="-5" dirty="0">
                <a:solidFill>
                  <a:srgbClr val="404040"/>
                </a:solidFill>
                <a:latin typeface="Carlito"/>
                <a:cs typeface="Carlito"/>
              </a:rPr>
              <a:t>CCAFS </a:t>
            </a:r>
            <a:r>
              <a:rPr lang="en-US" sz="2400" spc="-15" dirty="0">
                <a:solidFill>
                  <a:srgbClr val="404040"/>
                </a:solidFill>
                <a:latin typeface="Carlito"/>
                <a:cs typeface="Carlito"/>
              </a:rPr>
              <a:t>LC-40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20" dirty="0">
                <a:solidFill>
                  <a:srgbClr val="404040"/>
                </a:solidFill>
                <a:latin typeface="Carlito"/>
                <a:cs typeface="Carlito"/>
              </a:rPr>
              <a:t>previous </a:t>
            </a:r>
            <a:r>
              <a:rPr lang="en-US" sz="2400" spc="-5" dirty="0">
                <a:solidFill>
                  <a:srgbClr val="404040"/>
                </a:solidFill>
                <a:latin typeface="Carlito"/>
                <a:cs typeface="Carlito"/>
              </a:rPr>
              <a:t>name.  </a:t>
            </a:r>
            <a:r>
              <a:rPr lang="en-US" sz="2400" spc="-25" dirty="0">
                <a:solidFill>
                  <a:srgbClr val="404040"/>
                </a:solidFill>
                <a:latin typeface="Carlito"/>
                <a:cs typeface="Carlito"/>
              </a:rPr>
              <a:t>Likely </a:t>
            </a:r>
            <a:r>
              <a:rPr lang="en-US" sz="2400" spc="-5" dirty="0">
                <a:solidFill>
                  <a:srgbClr val="404040"/>
                </a:solidFill>
                <a:latin typeface="Carlito"/>
                <a:cs typeface="Carlito"/>
              </a:rPr>
              <a:t>only </a:t>
            </a:r>
            <a:r>
              <a:rPr lang="en-US" sz="2400" dirty="0">
                <a:solidFill>
                  <a:srgbClr val="404040"/>
                </a:solidFill>
                <a:latin typeface="Carlito"/>
                <a:cs typeface="Carlito"/>
              </a:rPr>
              <a:t>3 unique </a:t>
            </a:r>
            <a:r>
              <a:rPr lang="en-US" sz="2400" spc="-5" dirty="0" err="1">
                <a:solidFill>
                  <a:srgbClr val="404040"/>
                </a:solidFill>
                <a:latin typeface="Carlito"/>
                <a:cs typeface="Carlito"/>
              </a:rPr>
              <a:t>launch_site</a:t>
            </a:r>
            <a:r>
              <a:rPr lang="en-US" sz="2400" spc="-5" dirty="0">
                <a:solidFill>
                  <a:srgbClr val="404040"/>
                </a:solidFill>
                <a:latin typeface="Carlito"/>
                <a:cs typeface="Carlito"/>
              </a:rPr>
              <a:t> values:  CCAFS SLC-40, KSC LC-39A,</a:t>
            </a:r>
            <a:r>
              <a:rPr lang="en-US" sz="2400" spc="-310" dirty="0">
                <a:solidFill>
                  <a:srgbClr val="404040"/>
                </a:solidFill>
                <a:latin typeface="Carlito"/>
                <a:cs typeface="Carlito"/>
              </a:rPr>
              <a:t> </a:t>
            </a:r>
            <a:r>
              <a:rPr lang="en-US" sz="2400" spc="-40" dirty="0">
                <a:solidFill>
                  <a:srgbClr val="404040"/>
                </a:solidFill>
                <a:latin typeface="Carlito"/>
                <a:cs typeface="Carlito"/>
              </a:rPr>
              <a:t>VAFB </a:t>
            </a:r>
            <a:r>
              <a:rPr lang="en-US" sz="2400" spc="-10" dirty="0">
                <a:solidFill>
                  <a:srgbClr val="404040"/>
                </a:solidFill>
                <a:latin typeface="Carlito"/>
                <a:cs typeface="Carlito"/>
              </a:rPr>
              <a:t>SLC-4E</a:t>
            </a:r>
            <a:endParaRPr lang="en-US"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EAC79DA-F3FA-57B5-05B7-FB3A74259A1A}"/>
              </a:ext>
            </a:extLst>
          </p:cNvPr>
          <p:cNvPicPr>
            <a:picLocks noChangeAspect="1"/>
          </p:cNvPicPr>
          <p:nvPr/>
        </p:nvPicPr>
        <p:blipFill>
          <a:blip r:embed="rId3"/>
          <a:stretch>
            <a:fillRect/>
          </a:stretch>
        </p:blipFill>
        <p:spPr>
          <a:xfrm>
            <a:off x="274320" y="1569720"/>
            <a:ext cx="5125165" cy="5050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FFB315B-DE19-E089-C8CF-71C9F2D20F11}"/>
              </a:ext>
            </a:extLst>
          </p:cNvPr>
          <p:cNvPicPr>
            <a:picLocks noChangeAspect="1"/>
          </p:cNvPicPr>
          <p:nvPr/>
        </p:nvPicPr>
        <p:blipFill>
          <a:blip r:embed="rId3"/>
          <a:stretch>
            <a:fillRect/>
          </a:stretch>
        </p:blipFill>
        <p:spPr>
          <a:xfrm>
            <a:off x="0" y="1381425"/>
            <a:ext cx="12192000" cy="46441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lnSpc>
                <a:spcPct val="90000"/>
              </a:lnSpc>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968AF6E-E694-5AEE-341A-B832300DCD7C}"/>
              </a:ext>
            </a:extLst>
          </p:cNvPr>
          <p:cNvPicPr>
            <a:picLocks noChangeAspect="1"/>
          </p:cNvPicPr>
          <p:nvPr/>
        </p:nvPicPr>
        <p:blipFill>
          <a:blip r:embed="rId3"/>
          <a:stretch>
            <a:fillRect/>
          </a:stretch>
        </p:blipFill>
        <p:spPr>
          <a:xfrm>
            <a:off x="770011" y="3619670"/>
            <a:ext cx="7135221" cy="22672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6077C30-CBEC-6B6F-19DD-144803AFDCC0}"/>
              </a:ext>
            </a:extLst>
          </p:cNvPr>
          <p:cNvPicPr>
            <a:picLocks noChangeAspect="1"/>
          </p:cNvPicPr>
          <p:nvPr/>
        </p:nvPicPr>
        <p:blipFill>
          <a:blip r:embed="rId3"/>
          <a:stretch>
            <a:fillRect/>
          </a:stretch>
        </p:blipFill>
        <p:spPr>
          <a:xfrm>
            <a:off x="770011" y="3976381"/>
            <a:ext cx="7944959" cy="22005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3032"/>
            <a:ext cx="9745589"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r>
              <a:rPr lang="en-US" sz="2400" dirty="0">
                <a:latin typeface="Carlito"/>
                <a:cs typeface="Carlito"/>
              </a:rPr>
              <a:t> </a:t>
            </a: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2013.</a:t>
            </a:r>
            <a:endParaRPr lang="en-US" sz="2400" dirty="0">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671A398-98A4-5041-7F51-BE3FCDCE4B82}"/>
              </a:ext>
            </a:extLst>
          </p:cNvPr>
          <p:cNvPicPr>
            <a:picLocks noChangeAspect="1"/>
          </p:cNvPicPr>
          <p:nvPr/>
        </p:nvPicPr>
        <p:blipFill>
          <a:blip r:embed="rId3"/>
          <a:stretch>
            <a:fillRect/>
          </a:stretch>
        </p:blipFill>
        <p:spPr>
          <a:xfrm>
            <a:off x="241086" y="4227195"/>
            <a:ext cx="7163800" cy="24863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7C6927B-5493-B303-9433-E6D6861F1ED0}"/>
              </a:ext>
            </a:extLst>
          </p:cNvPr>
          <p:cNvPicPr>
            <a:picLocks noChangeAspect="1"/>
          </p:cNvPicPr>
          <p:nvPr/>
        </p:nvPicPr>
        <p:blipFill>
          <a:blip r:embed="rId3"/>
          <a:stretch>
            <a:fillRect/>
          </a:stretch>
        </p:blipFill>
        <p:spPr>
          <a:xfrm>
            <a:off x="770011" y="3035838"/>
            <a:ext cx="9754961" cy="33913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5036" y="1825625"/>
            <a:ext cx="4170563" cy="4351338"/>
          </a:xfrm>
          <a:prstGeom prst="rect">
            <a:avLst/>
          </a:prstGeom>
        </p:spPr>
        <p:txBody>
          <a:bodyPr>
            <a:normAutofit fontScale="85000" lnSpcReduction="10000"/>
          </a:bodyPr>
          <a:lstStyle/>
          <a:p>
            <a:pPr marL="12700">
              <a:lnSpc>
                <a:spcPts val="2305"/>
              </a:lnSpc>
              <a:spcBef>
                <a:spcPts val="10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15" dirty="0">
                <a:solidFill>
                  <a:srgbClr val="404040"/>
                </a:solidFill>
                <a:latin typeface="Carlito"/>
                <a:cs typeface="Carlito"/>
              </a:rPr>
              <a:t>count </a:t>
            </a:r>
            <a:r>
              <a:rPr lang="en-US" sz="2400" spc="-5" dirty="0">
                <a:solidFill>
                  <a:srgbClr val="404040"/>
                </a:solidFill>
                <a:latin typeface="Carlito"/>
                <a:cs typeface="Carlito"/>
              </a:rPr>
              <a:t>of</a:t>
            </a:r>
            <a:r>
              <a:rPr lang="en-US" sz="2400" spc="-140" dirty="0">
                <a:solidFill>
                  <a:srgbClr val="404040"/>
                </a:solidFill>
                <a:latin typeface="Carlito"/>
                <a:cs typeface="Carlito"/>
              </a:rPr>
              <a:t> </a:t>
            </a:r>
            <a:r>
              <a:rPr lang="en-US" sz="2400" dirty="0">
                <a:solidFill>
                  <a:srgbClr val="404040"/>
                </a:solidFill>
                <a:latin typeface="Carlito"/>
                <a:cs typeface="Carlito"/>
              </a:rPr>
              <a:t>each</a:t>
            </a:r>
            <a:endParaRPr lang="en-US" sz="2400" dirty="0">
              <a:latin typeface="Carlito"/>
              <a:cs typeface="Carlito"/>
            </a:endParaRPr>
          </a:p>
          <a:p>
            <a:pPr marL="12700">
              <a:lnSpc>
                <a:spcPts val="2305"/>
              </a:lnSpc>
            </a:pPr>
            <a:r>
              <a:rPr lang="en-US" sz="2400" spc="-5" dirty="0">
                <a:solidFill>
                  <a:srgbClr val="404040"/>
                </a:solidFill>
                <a:latin typeface="Carlito"/>
                <a:cs typeface="Carlito"/>
              </a:rPr>
              <a:t>mission</a:t>
            </a:r>
            <a:r>
              <a:rPr lang="en-US" sz="2400" spc="-10" dirty="0">
                <a:solidFill>
                  <a:srgbClr val="404040"/>
                </a:solidFill>
                <a:latin typeface="Carlito"/>
                <a:cs typeface="Carlito"/>
              </a:rPr>
              <a:t> </a:t>
            </a:r>
            <a:r>
              <a:rPr lang="en-US" sz="2400" spc="-15" dirty="0">
                <a:solidFill>
                  <a:srgbClr val="404040"/>
                </a:solidFill>
                <a:latin typeface="Carlito"/>
                <a:cs typeface="Carlito"/>
              </a:rPr>
              <a:t>outcome.</a:t>
            </a:r>
            <a:endParaRPr lang="en-US" sz="2400" dirty="0">
              <a:latin typeface="Carlito"/>
              <a:cs typeface="Carlito"/>
            </a:endParaRPr>
          </a:p>
          <a:p>
            <a:pPr marL="12700" marR="83820">
              <a:lnSpc>
                <a:spcPts val="2200"/>
              </a:lnSpc>
              <a:spcBef>
                <a:spcPts val="1440"/>
              </a:spcBef>
            </a:pPr>
            <a:r>
              <a:rPr lang="en-US" sz="2400" dirty="0">
                <a:solidFill>
                  <a:srgbClr val="404040"/>
                </a:solidFill>
                <a:latin typeface="Carlito"/>
                <a:cs typeface="Carlito"/>
              </a:rPr>
              <a:t>SpaceX </a:t>
            </a:r>
            <a:r>
              <a:rPr lang="en-US" sz="2400" spc="-5" dirty="0">
                <a:solidFill>
                  <a:srgbClr val="404040"/>
                </a:solidFill>
                <a:latin typeface="Carlito"/>
                <a:cs typeface="Carlito"/>
              </a:rPr>
              <a:t>appears </a:t>
            </a:r>
            <a:r>
              <a:rPr lang="en-US" sz="2400" spc="-20" dirty="0">
                <a:solidFill>
                  <a:srgbClr val="404040"/>
                </a:solidFill>
                <a:latin typeface="Carlito"/>
                <a:cs typeface="Carlito"/>
              </a:rPr>
              <a:t>to </a:t>
            </a:r>
            <a:r>
              <a:rPr lang="en-US" sz="2400" spc="-5" dirty="0">
                <a:solidFill>
                  <a:srgbClr val="404040"/>
                </a:solidFill>
                <a:latin typeface="Carlito"/>
                <a:cs typeface="Carlito"/>
              </a:rPr>
              <a:t>achieve </a:t>
            </a:r>
            <a:r>
              <a:rPr lang="en-US" sz="2400" dirty="0">
                <a:solidFill>
                  <a:srgbClr val="404040"/>
                </a:solidFill>
                <a:latin typeface="Carlito"/>
                <a:cs typeface="Carlito"/>
              </a:rPr>
              <a:t>its  </a:t>
            </a:r>
            <a:r>
              <a:rPr lang="en-US" sz="2400" spc="-5" dirty="0">
                <a:solidFill>
                  <a:srgbClr val="404040"/>
                </a:solidFill>
                <a:latin typeface="Carlito"/>
                <a:cs typeface="Carlito"/>
              </a:rPr>
              <a:t>mission </a:t>
            </a:r>
            <a:r>
              <a:rPr lang="en-US" sz="2400" spc="-20" dirty="0">
                <a:solidFill>
                  <a:srgbClr val="404040"/>
                </a:solidFill>
                <a:latin typeface="Carlito"/>
                <a:cs typeface="Carlito"/>
              </a:rPr>
              <a:t>outcome </a:t>
            </a:r>
            <a:r>
              <a:rPr lang="en-US" sz="2400" spc="-5" dirty="0">
                <a:solidFill>
                  <a:srgbClr val="404040"/>
                </a:solidFill>
                <a:latin typeface="Carlito"/>
                <a:cs typeface="Carlito"/>
              </a:rPr>
              <a:t>nearly </a:t>
            </a:r>
            <a:r>
              <a:rPr lang="en-US" sz="2400" dirty="0">
                <a:solidFill>
                  <a:srgbClr val="404040"/>
                </a:solidFill>
                <a:latin typeface="Carlito"/>
                <a:cs typeface="Carlito"/>
              </a:rPr>
              <a:t>99% </a:t>
            </a:r>
            <a:r>
              <a:rPr lang="en-US" sz="2400" spc="-5" dirty="0">
                <a:solidFill>
                  <a:srgbClr val="404040"/>
                </a:solidFill>
                <a:latin typeface="Carlito"/>
                <a:cs typeface="Carlito"/>
              </a:rPr>
              <a:t>of</a:t>
            </a:r>
            <a:r>
              <a:rPr lang="en-US" sz="2400" spc="-100" dirty="0">
                <a:solidFill>
                  <a:srgbClr val="404040"/>
                </a:solidFill>
                <a:latin typeface="Carlito"/>
                <a:cs typeface="Carlito"/>
              </a:rPr>
              <a:t> </a:t>
            </a:r>
            <a:r>
              <a:rPr lang="en-US" sz="2400" dirty="0">
                <a:solidFill>
                  <a:srgbClr val="404040"/>
                </a:solidFill>
                <a:latin typeface="Carlito"/>
                <a:cs typeface="Carlito"/>
              </a:rPr>
              <a:t>the  </a:t>
            </a:r>
            <a:r>
              <a:rPr lang="en-US" sz="2400" spc="-5" dirty="0">
                <a:solidFill>
                  <a:srgbClr val="404040"/>
                </a:solidFill>
                <a:latin typeface="Carlito"/>
                <a:cs typeface="Carlito"/>
              </a:rPr>
              <a:t>time.</a:t>
            </a:r>
            <a:endParaRPr lang="en-US" sz="2400" dirty="0">
              <a:latin typeface="Carlito"/>
              <a:cs typeface="Carlito"/>
            </a:endParaRPr>
          </a:p>
          <a:p>
            <a:pPr marL="12700">
              <a:lnSpc>
                <a:spcPts val="2305"/>
              </a:lnSpc>
              <a:spcBef>
                <a:spcPts val="1150"/>
              </a:spcBef>
            </a:pPr>
            <a:r>
              <a:rPr lang="en-US" sz="2400" spc="-5" dirty="0">
                <a:solidFill>
                  <a:srgbClr val="404040"/>
                </a:solidFill>
                <a:latin typeface="Carlito"/>
                <a:cs typeface="Carlito"/>
              </a:rPr>
              <a:t>This </a:t>
            </a:r>
            <a:r>
              <a:rPr lang="en-US" sz="2400" dirty="0">
                <a:solidFill>
                  <a:srgbClr val="404040"/>
                </a:solidFill>
                <a:latin typeface="Carlito"/>
                <a:cs typeface="Carlito"/>
              </a:rPr>
              <a:t>means </a:t>
            </a:r>
            <a:r>
              <a:rPr lang="en-US" sz="2400" spc="-5" dirty="0">
                <a:solidFill>
                  <a:srgbClr val="404040"/>
                </a:solidFill>
                <a:latin typeface="Carlito"/>
                <a:cs typeface="Carlito"/>
              </a:rPr>
              <a:t>that </a:t>
            </a:r>
            <a:r>
              <a:rPr lang="en-US" sz="2400" spc="-20" dirty="0">
                <a:solidFill>
                  <a:srgbClr val="404040"/>
                </a:solidFill>
                <a:latin typeface="Carlito"/>
                <a:cs typeface="Carlito"/>
              </a:rPr>
              <a:t>most </a:t>
            </a:r>
            <a:r>
              <a:rPr lang="en-US" sz="2400" dirty="0">
                <a:solidFill>
                  <a:srgbClr val="404040"/>
                </a:solidFill>
                <a:latin typeface="Carlito"/>
                <a:cs typeface="Carlito"/>
              </a:rPr>
              <a:t>of the</a:t>
            </a:r>
            <a:r>
              <a:rPr lang="en-US" sz="2400" spc="-85" dirty="0">
                <a:solidFill>
                  <a:srgbClr val="404040"/>
                </a:solidFill>
                <a:latin typeface="Carlito"/>
                <a:cs typeface="Carlito"/>
              </a:rPr>
              <a:t> </a:t>
            </a:r>
            <a:r>
              <a:rPr lang="en-US" sz="2400" spc="-5" dirty="0">
                <a:solidFill>
                  <a:srgbClr val="404040"/>
                </a:solidFill>
                <a:latin typeface="Carlito"/>
                <a:cs typeface="Carlito"/>
              </a:rPr>
              <a:t>landing</a:t>
            </a:r>
            <a:endParaRPr lang="en-US" sz="2400" dirty="0">
              <a:latin typeface="Carlito"/>
              <a:cs typeface="Carlito"/>
            </a:endParaRPr>
          </a:p>
          <a:p>
            <a:pPr marL="12700">
              <a:lnSpc>
                <a:spcPts val="2305"/>
              </a:lnSpc>
            </a:pPr>
            <a:r>
              <a:rPr lang="en-US" sz="2400" spc="-20" dirty="0">
                <a:solidFill>
                  <a:srgbClr val="404040"/>
                </a:solidFill>
                <a:latin typeface="Carlito"/>
                <a:cs typeface="Carlito"/>
              </a:rPr>
              <a:t>failures are</a:t>
            </a:r>
            <a:r>
              <a:rPr lang="en-US" sz="2400" spc="40" dirty="0">
                <a:solidFill>
                  <a:srgbClr val="404040"/>
                </a:solidFill>
                <a:latin typeface="Carlito"/>
                <a:cs typeface="Carlito"/>
              </a:rPr>
              <a:t> </a:t>
            </a:r>
            <a:r>
              <a:rPr lang="en-US" sz="2400" spc="-5" dirty="0">
                <a:solidFill>
                  <a:srgbClr val="404040"/>
                </a:solidFill>
                <a:latin typeface="Carlito"/>
                <a:cs typeface="Carlito"/>
              </a:rPr>
              <a:t>intended.</a:t>
            </a:r>
            <a:endParaRPr lang="en-US" sz="2400" dirty="0">
              <a:latin typeface="Carlito"/>
              <a:cs typeface="Carlito"/>
            </a:endParaRPr>
          </a:p>
          <a:p>
            <a:pPr marL="12700" marR="337185">
              <a:lnSpc>
                <a:spcPts val="2200"/>
              </a:lnSpc>
              <a:spcBef>
                <a:spcPts val="1440"/>
              </a:spcBef>
            </a:pPr>
            <a:r>
              <a:rPr lang="en-US" sz="2400" spc="-40" dirty="0">
                <a:solidFill>
                  <a:srgbClr val="404040"/>
                </a:solidFill>
                <a:latin typeface="Carlito"/>
                <a:cs typeface="Carlito"/>
              </a:rPr>
              <a:t>Interestingly, </a:t>
            </a:r>
            <a:r>
              <a:rPr lang="en-US" sz="2400" spc="-5" dirty="0">
                <a:solidFill>
                  <a:srgbClr val="404040"/>
                </a:solidFill>
                <a:latin typeface="Carlito"/>
                <a:cs typeface="Carlito"/>
              </a:rPr>
              <a:t>one </a:t>
            </a:r>
            <a:r>
              <a:rPr lang="en-US" sz="2400" dirty="0">
                <a:solidFill>
                  <a:srgbClr val="404040"/>
                </a:solidFill>
                <a:latin typeface="Carlito"/>
                <a:cs typeface="Carlito"/>
              </a:rPr>
              <a:t>launch </a:t>
            </a:r>
            <a:r>
              <a:rPr lang="en-US" sz="2400" spc="-5" dirty="0">
                <a:solidFill>
                  <a:srgbClr val="404040"/>
                </a:solidFill>
                <a:latin typeface="Carlito"/>
                <a:cs typeface="Carlito"/>
              </a:rPr>
              <a:t>has </a:t>
            </a:r>
            <a:r>
              <a:rPr lang="en-US" sz="2400" dirty="0">
                <a:solidFill>
                  <a:srgbClr val="404040"/>
                </a:solidFill>
                <a:latin typeface="Carlito"/>
                <a:cs typeface="Carlito"/>
              </a:rPr>
              <a:t>an  unclear </a:t>
            </a:r>
            <a:r>
              <a:rPr lang="en-US" sz="2400" spc="-10" dirty="0">
                <a:solidFill>
                  <a:srgbClr val="404040"/>
                </a:solidFill>
                <a:latin typeface="Carlito"/>
                <a:cs typeface="Carlito"/>
              </a:rPr>
              <a:t>payload </a:t>
            </a:r>
            <a:r>
              <a:rPr lang="en-US" sz="2400" spc="-25" dirty="0">
                <a:solidFill>
                  <a:srgbClr val="404040"/>
                </a:solidFill>
                <a:latin typeface="Carlito"/>
                <a:cs typeface="Carlito"/>
              </a:rPr>
              <a:t>status </a:t>
            </a:r>
            <a:r>
              <a:rPr lang="en-US" sz="2400" dirty="0">
                <a:solidFill>
                  <a:srgbClr val="404040"/>
                </a:solidFill>
                <a:latin typeface="Carlito"/>
                <a:cs typeface="Carlito"/>
              </a:rPr>
              <a:t>and  </a:t>
            </a:r>
            <a:r>
              <a:rPr lang="en-US" sz="2400" spc="-20" dirty="0">
                <a:solidFill>
                  <a:srgbClr val="404040"/>
                </a:solidFill>
                <a:latin typeface="Carlito"/>
                <a:cs typeface="Carlito"/>
              </a:rPr>
              <a:t>unfortunately </a:t>
            </a:r>
            <a:r>
              <a:rPr lang="en-US" sz="2400" spc="-5" dirty="0">
                <a:solidFill>
                  <a:srgbClr val="404040"/>
                </a:solidFill>
                <a:latin typeface="Carlito"/>
                <a:cs typeface="Carlito"/>
              </a:rPr>
              <a:t>one </a:t>
            </a:r>
            <a:r>
              <a:rPr lang="en-US" sz="2400" spc="-20" dirty="0">
                <a:solidFill>
                  <a:srgbClr val="404040"/>
                </a:solidFill>
                <a:latin typeface="Carlito"/>
                <a:cs typeface="Carlito"/>
              </a:rPr>
              <a:t>failed </a:t>
            </a:r>
            <a:r>
              <a:rPr lang="en-US" sz="2400" spc="-5" dirty="0">
                <a:solidFill>
                  <a:srgbClr val="404040"/>
                </a:solidFill>
                <a:latin typeface="Carlito"/>
                <a:cs typeface="Carlito"/>
              </a:rPr>
              <a:t>in</a:t>
            </a:r>
            <a:r>
              <a:rPr lang="en-US" sz="2400" spc="-40" dirty="0">
                <a:solidFill>
                  <a:srgbClr val="404040"/>
                </a:solidFill>
                <a:latin typeface="Carlito"/>
                <a:cs typeface="Carlito"/>
              </a:rPr>
              <a:t> </a:t>
            </a:r>
            <a:r>
              <a:rPr lang="en-US" sz="2400" spc="-15" dirty="0">
                <a:solidFill>
                  <a:srgbClr val="404040"/>
                </a:solidFill>
                <a:latin typeface="Carlito"/>
                <a:cs typeface="Carlito"/>
              </a:rPr>
              <a:t>flight.</a:t>
            </a:r>
            <a:endParaRPr lang="en-US" sz="24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9D1BBBA-801E-4A50-1B0C-678D1CF442B1}"/>
              </a:ext>
            </a:extLst>
          </p:cNvPr>
          <p:cNvPicPr>
            <a:picLocks noChangeAspect="1"/>
          </p:cNvPicPr>
          <p:nvPr/>
        </p:nvPicPr>
        <p:blipFill>
          <a:blip r:embed="rId3"/>
          <a:stretch>
            <a:fillRect/>
          </a:stretch>
        </p:blipFill>
        <p:spPr>
          <a:xfrm>
            <a:off x="734028" y="1600200"/>
            <a:ext cx="5611008" cy="496212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129977" cy="39901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SpaceX data were collected from SpaceX REST API which will give information about the rocket, payload, launch and landing specs along with landing outcomes. All these information will be used to predict whether SpaceX will land or not. Here past launch data API is used for the analysis.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results are shown with all classification models e.g. logistic regression, support vector machine, decision tree and K-nearest Neighbors. All shows similar prediction results like 83%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 </a:t>
            </a:r>
            <a:r>
              <a:rPr lang="en-US" sz="2400" dirty="0">
                <a:solidFill>
                  <a:srgbClr val="404040"/>
                </a:solidFill>
                <a:latin typeface="Carlito"/>
                <a:cs typeface="Carlito"/>
              </a:rPr>
              <a:t>and  all </a:t>
            </a:r>
            <a:r>
              <a:rPr lang="en-US" sz="2400" spc="-20" dirty="0">
                <a:solidFill>
                  <a:srgbClr val="404040"/>
                </a:solidFill>
                <a:latin typeface="Carlito"/>
                <a:cs typeface="Carlito"/>
              </a:rPr>
              <a:t>are </a:t>
            </a:r>
            <a:r>
              <a:rPr lang="en-US" sz="2400" spc="-5" dirty="0">
                <a:solidFill>
                  <a:srgbClr val="404040"/>
                </a:solidFill>
                <a:latin typeface="Carlito"/>
                <a:cs typeface="Carlito"/>
              </a:rPr>
              <a:t>of </a:t>
            </a:r>
            <a:r>
              <a:rPr lang="en-US" sz="2400" dirty="0">
                <a:solidFill>
                  <a:srgbClr val="404040"/>
                </a:solidFill>
                <a:latin typeface="Carlito"/>
                <a:cs typeface="Carlito"/>
              </a:rPr>
              <a:t>the F9 B5 </a:t>
            </a:r>
            <a:r>
              <a:rPr lang="en-US" sz="2400" spc="-5" dirty="0">
                <a:solidFill>
                  <a:srgbClr val="404040"/>
                </a:solidFill>
                <a:latin typeface="Carlito"/>
                <a:cs typeface="Carlito"/>
              </a:rPr>
              <a:t>B10xx.x</a:t>
            </a:r>
            <a:r>
              <a:rPr lang="en-US" sz="2400" spc="-140" dirty="0">
                <a:solidFill>
                  <a:srgbClr val="404040"/>
                </a:solidFill>
                <a:latin typeface="Carlito"/>
                <a:cs typeface="Carlito"/>
              </a:rPr>
              <a:t> </a:t>
            </a:r>
            <a:r>
              <a:rPr lang="en-US" sz="2400" spc="-45" dirty="0">
                <a:solidFill>
                  <a:srgbClr val="404040"/>
                </a:solidFill>
                <a:latin typeface="Carlito"/>
                <a:cs typeface="Carlito"/>
              </a:rPr>
              <a:t>variety.</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918D90B-5D41-69D4-81A4-91BCF8E27B25}"/>
              </a:ext>
            </a:extLst>
          </p:cNvPr>
          <p:cNvPicPr>
            <a:picLocks noChangeAspect="1"/>
          </p:cNvPicPr>
          <p:nvPr/>
        </p:nvPicPr>
        <p:blipFill>
          <a:blip r:embed="rId3"/>
          <a:stretch>
            <a:fillRect/>
          </a:stretch>
        </p:blipFill>
        <p:spPr>
          <a:xfrm>
            <a:off x="6096000" y="1461043"/>
            <a:ext cx="5907019" cy="47159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D28F9C0-472A-5A40-3382-8DE7EFCC130A}"/>
              </a:ext>
            </a:extLst>
          </p:cNvPr>
          <p:cNvPicPr>
            <a:picLocks noChangeAspect="1"/>
          </p:cNvPicPr>
          <p:nvPr/>
        </p:nvPicPr>
        <p:blipFill>
          <a:blip r:embed="rId3"/>
          <a:stretch>
            <a:fillRect/>
          </a:stretch>
        </p:blipFill>
        <p:spPr>
          <a:xfrm>
            <a:off x="-2508" y="3013015"/>
            <a:ext cx="12192000" cy="30125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3648" y="1674235"/>
            <a:ext cx="5740711" cy="4351338"/>
          </a:xfrm>
          <a:prstGeom prst="rect">
            <a:avLst/>
          </a:prstGeom>
        </p:spPr>
        <p:txBody>
          <a:bodyPr lIns="91440" tIns="45720" rIns="91440" bIns="45720" anchor="t"/>
          <a:lstStyle/>
          <a:p>
            <a:pPr marL="12700" marR="5080">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2017-03-20  </a:t>
            </a:r>
            <a:r>
              <a:rPr lang="en-US" sz="2400" spc="-25" dirty="0">
                <a:solidFill>
                  <a:srgbClr val="404040"/>
                </a:solidFill>
                <a:latin typeface="Carlito"/>
                <a:cs typeface="Carlito"/>
              </a:rPr>
              <a:t>inclusively.</a:t>
            </a:r>
            <a:endParaRPr lang="en-US" sz="2400" dirty="0">
              <a:latin typeface="Carlito"/>
              <a:cs typeface="Carlito"/>
            </a:endParaRPr>
          </a:p>
          <a:p>
            <a:pPr marL="12700" marR="464184">
              <a:lnSpc>
                <a:spcPct val="91800"/>
              </a:lnSpc>
              <a:spcBef>
                <a:spcPts val="1395"/>
              </a:spcBef>
            </a:pPr>
            <a:r>
              <a:rPr lang="en-US" sz="2400" spc="-20" dirty="0">
                <a:solidFill>
                  <a:srgbClr val="404040"/>
                </a:solidFill>
                <a:latin typeface="Carlito"/>
                <a:cs typeface="Carlito"/>
              </a:rPr>
              <a:t>There </a:t>
            </a:r>
            <a:r>
              <a:rPr lang="en-US" sz="2400" spc="-15" dirty="0">
                <a:solidFill>
                  <a:srgbClr val="404040"/>
                </a:solidFill>
                <a:latin typeface="Carlito"/>
                <a:cs typeface="Carlito"/>
              </a:rPr>
              <a:t>are two </a:t>
            </a:r>
            <a:r>
              <a:rPr lang="en-US" sz="2400" dirty="0">
                <a:solidFill>
                  <a:srgbClr val="404040"/>
                </a:solidFill>
                <a:latin typeface="Carlito"/>
                <a:cs typeface="Carlito"/>
              </a:rPr>
              <a:t>types </a:t>
            </a:r>
            <a:r>
              <a:rPr lang="en-US" sz="2400" spc="-5" dirty="0">
                <a:solidFill>
                  <a:srgbClr val="404040"/>
                </a:solidFill>
                <a:latin typeface="Carlito"/>
                <a:cs typeface="Carlito"/>
              </a:rPr>
              <a:t>of successful</a:t>
            </a:r>
            <a:r>
              <a:rPr lang="en-US" sz="2400" spc="-95" dirty="0">
                <a:solidFill>
                  <a:srgbClr val="404040"/>
                </a:solidFill>
                <a:latin typeface="Carlito"/>
                <a:cs typeface="Carlito"/>
              </a:rPr>
              <a:t> </a:t>
            </a:r>
            <a:r>
              <a:rPr lang="en-US" sz="2400" dirty="0">
                <a:solidFill>
                  <a:srgbClr val="404040"/>
                </a:solidFill>
                <a:latin typeface="Carlito"/>
                <a:cs typeface="Carlito"/>
              </a:rPr>
              <a:t>landing  </a:t>
            </a:r>
            <a:r>
              <a:rPr lang="en-US" sz="2400" spc="-20" dirty="0">
                <a:solidFill>
                  <a:srgbClr val="404040"/>
                </a:solidFill>
                <a:latin typeface="Carlito"/>
                <a:cs typeface="Carlito"/>
              </a:rPr>
              <a:t>outcomes: drone </a:t>
            </a:r>
            <a:r>
              <a:rPr lang="en-US" sz="2400" spc="-5" dirty="0">
                <a:solidFill>
                  <a:srgbClr val="404040"/>
                </a:solidFill>
                <a:latin typeface="Carlito"/>
                <a:cs typeface="Carlito"/>
              </a:rPr>
              <a:t>ship </a:t>
            </a:r>
            <a:r>
              <a:rPr lang="en-US" sz="2400" dirty="0">
                <a:solidFill>
                  <a:srgbClr val="404040"/>
                </a:solidFill>
                <a:latin typeface="Carlito"/>
                <a:cs typeface="Carlito"/>
              </a:rPr>
              <a:t>and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landings.</a:t>
            </a:r>
            <a:endParaRPr lang="en-US" sz="2400" dirty="0">
              <a:latin typeface="Carlito"/>
              <a:cs typeface="Carlito"/>
            </a:endParaRPr>
          </a:p>
          <a:p>
            <a:pPr marL="12700" marR="561975">
              <a:lnSpc>
                <a:spcPts val="2300"/>
              </a:lnSpc>
              <a:spcBef>
                <a:spcPts val="1160"/>
              </a:spcBef>
            </a:pPr>
            <a:r>
              <a:rPr lang="en-US" sz="2400" spc="-20" dirty="0">
                <a:solidFill>
                  <a:srgbClr val="404040"/>
                </a:solidFill>
                <a:latin typeface="Carlito"/>
                <a:cs typeface="Carlito"/>
              </a:rPr>
              <a:t>There were </a:t>
            </a:r>
            <a:r>
              <a:rPr lang="en-US" sz="2400" dirty="0">
                <a:solidFill>
                  <a:srgbClr val="404040"/>
                </a:solidFill>
                <a:latin typeface="Carlito"/>
                <a:cs typeface="Carlito"/>
              </a:rPr>
              <a:t>8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135" dirty="0">
                <a:solidFill>
                  <a:srgbClr val="404040"/>
                </a:solidFill>
                <a:latin typeface="Carlito"/>
                <a:cs typeface="Carlito"/>
              </a:rPr>
              <a:t> </a:t>
            </a:r>
            <a:r>
              <a:rPr lang="en-US" sz="2400" spc="-25" dirty="0">
                <a:solidFill>
                  <a:srgbClr val="404040"/>
                </a:solidFill>
                <a:latin typeface="Carlito"/>
                <a:cs typeface="Carlito"/>
              </a:rPr>
              <a:t>total  </a:t>
            </a:r>
            <a:r>
              <a:rPr lang="en-US" sz="2400" spc="-5" dirty="0">
                <a:solidFill>
                  <a:srgbClr val="404040"/>
                </a:solidFill>
                <a:latin typeface="Carlito"/>
                <a:cs typeface="Carlito"/>
              </a:rPr>
              <a:t>during </a:t>
            </a:r>
            <a:r>
              <a:rPr lang="en-US" sz="2400" dirty="0">
                <a:solidFill>
                  <a:srgbClr val="404040"/>
                </a:solidFill>
                <a:latin typeface="Carlito"/>
                <a:cs typeface="Carlito"/>
              </a:rPr>
              <a:t>this </a:t>
            </a:r>
            <a:r>
              <a:rPr lang="en-US" sz="2400" spc="-5" dirty="0">
                <a:solidFill>
                  <a:srgbClr val="404040"/>
                </a:solidFill>
                <a:latin typeface="Carlito"/>
                <a:cs typeface="Carlito"/>
              </a:rPr>
              <a:t>time</a:t>
            </a:r>
            <a:r>
              <a:rPr lang="en-US" sz="2400" spc="-85" dirty="0">
                <a:solidFill>
                  <a:srgbClr val="404040"/>
                </a:solidFill>
                <a:latin typeface="Carlito"/>
                <a:cs typeface="Carlito"/>
              </a:rPr>
              <a:t> </a:t>
            </a:r>
            <a:r>
              <a:rPr lang="en-US" sz="2400" spc="-5" dirty="0">
                <a:solidFill>
                  <a:srgbClr val="404040"/>
                </a:solidFill>
                <a:latin typeface="Carlito"/>
                <a:cs typeface="Carlito"/>
              </a:rPr>
              <a:t>period</a:t>
            </a:r>
            <a:endParaRPr lang="en-US" sz="24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2FB93D8-F1C4-7741-F676-AF1BB22F8154}"/>
              </a:ext>
            </a:extLst>
          </p:cNvPr>
          <p:cNvPicPr>
            <a:picLocks noChangeAspect="1"/>
          </p:cNvPicPr>
          <p:nvPr/>
        </p:nvPicPr>
        <p:blipFill>
          <a:blip r:embed="rId3"/>
          <a:stretch>
            <a:fillRect/>
          </a:stretch>
        </p:blipFill>
        <p:spPr>
          <a:xfrm>
            <a:off x="167641" y="1151729"/>
            <a:ext cx="6116007" cy="527548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a:t>
            </a:r>
          </a:p>
        </p:txBody>
      </p:sp>
      <p:pic>
        <p:nvPicPr>
          <p:cNvPr id="6" name="Picture 5">
            <a:extLst>
              <a:ext uri="{FF2B5EF4-FFF2-40B4-BE49-F238E27FC236}">
                <a16:creationId xmlns:a16="http://schemas.microsoft.com/office/drawing/2014/main" id="{CBA194AA-730A-7BB1-5653-B28B03DAE608}"/>
              </a:ext>
            </a:extLst>
          </p:cNvPr>
          <p:cNvPicPr>
            <a:picLocks noChangeAspect="1"/>
          </p:cNvPicPr>
          <p:nvPr/>
        </p:nvPicPr>
        <p:blipFill>
          <a:blip r:embed="rId3"/>
          <a:stretch>
            <a:fillRect/>
          </a:stretch>
        </p:blipFill>
        <p:spPr>
          <a:xfrm>
            <a:off x="2816772" y="2743200"/>
            <a:ext cx="9375228" cy="365622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4594470" cy="5032375"/>
          </a:xfrm>
          <a:prstGeom prst="rect">
            <a:avLst/>
          </a:prstGeom>
        </p:spPr>
        <p:txBody>
          <a:bodyPr lIns="91440" tIns="45720" rIns="91440" bIns="45720" anchor="t">
            <a:normAutofit/>
          </a:bodyPr>
          <a:lstStyle/>
          <a:p>
            <a:pPr marL="12700">
              <a:lnSpc>
                <a:spcPts val="2305"/>
              </a:lnSpc>
              <a:spcBef>
                <a:spcPts val="100"/>
              </a:spcBef>
            </a:pPr>
            <a:r>
              <a:rPr lang="en-US" sz="2400" spc="-25" dirty="0">
                <a:solidFill>
                  <a:srgbClr val="404040"/>
                </a:solidFill>
                <a:latin typeface="Carlito"/>
                <a:cs typeface="Carlito"/>
              </a:rPr>
              <a:t>Clusters </a:t>
            </a:r>
            <a:r>
              <a:rPr lang="en-US" sz="2400" spc="-5" dirty="0">
                <a:solidFill>
                  <a:srgbClr val="404040"/>
                </a:solidFill>
                <a:latin typeface="Carlito"/>
                <a:cs typeface="Carlito"/>
              </a:rPr>
              <a:t>on </a:t>
            </a:r>
            <a:r>
              <a:rPr lang="en-US" sz="2400" spc="-15" dirty="0">
                <a:solidFill>
                  <a:srgbClr val="404040"/>
                </a:solidFill>
                <a:latin typeface="Carlito"/>
                <a:cs typeface="Carlito"/>
              </a:rPr>
              <a:t>Folium </a:t>
            </a:r>
            <a:r>
              <a:rPr lang="en-US" sz="2400" dirty="0">
                <a:solidFill>
                  <a:srgbClr val="404040"/>
                </a:solidFill>
                <a:latin typeface="Carlito"/>
                <a:cs typeface="Carlito"/>
              </a:rPr>
              <a:t>map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20" dirty="0">
                <a:solidFill>
                  <a:srgbClr val="404040"/>
                </a:solidFill>
                <a:latin typeface="Carlito"/>
                <a:cs typeface="Carlito"/>
              </a:rPr>
              <a:t>clicked </a:t>
            </a:r>
            <a:r>
              <a:rPr lang="en-US" sz="2400" spc="-5" dirty="0">
                <a:solidFill>
                  <a:srgbClr val="404040"/>
                </a:solidFill>
                <a:latin typeface="Carlito"/>
                <a:cs typeface="Carlito"/>
              </a:rPr>
              <a:t>on </a:t>
            </a:r>
            <a:r>
              <a:rPr lang="en-US" sz="2400" spc="-20" dirty="0">
                <a:solidFill>
                  <a:srgbClr val="404040"/>
                </a:solidFill>
                <a:latin typeface="Carlito"/>
                <a:cs typeface="Carlito"/>
              </a:rPr>
              <a:t>to display </a:t>
            </a:r>
            <a:r>
              <a:rPr lang="en-US" sz="2400" dirty="0">
                <a:solidFill>
                  <a:srgbClr val="404040"/>
                </a:solidFill>
                <a:latin typeface="Carlito"/>
                <a:cs typeface="Carlito"/>
              </a:rPr>
              <a:t>each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t>
            </a:r>
            <a:r>
              <a:rPr lang="en-US" sz="2400" spc="-5" dirty="0">
                <a:solidFill>
                  <a:srgbClr val="404040"/>
                </a:solidFill>
                <a:latin typeface="Carlito"/>
                <a:cs typeface="Carlito"/>
              </a:rPr>
              <a:t>(green icon) </a:t>
            </a:r>
            <a:r>
              <a:rPr lang="en-US" sz="2400" dirty="0">
                <a:solidFill>
                  <a:srgbClr val="404040"/>
                </a:solidFill>
                <a:latin typeface="Carlito"/>
                <a:cs typeface="Carlito"/>
              </a:rPr>
              <a:t>and</a:t>
            </a:r>
            <a:r>
              <a:rPr lang="en-US" sz="2400" spc="5" dirty="0">
                <a:solidFill>
                  <a:srgbClr val="404040"/>
                </a:solidFill>
                <a:latin typeface="Carlito"/>
                <a:cs typeface="Carlito"/>
              </a:rPr>
              <a:t> </a:t>
            </a:r>
            <a:r>
              <a:rPr lang="en-US" sz="2400" spc="-20" dirty="0">
                <a:solidFill>
                  <a:srgbClr val="404040"/>
                </a:solidFill>
                <a:latin typeface="Carlito"/>
                <a:cs typeface="Carlito"/>
              </a:rPr>
              <a:t>failed</a:t>
            </a:r>
            <a:endParaRPr lang="en-US" sz="2400" dirty="0">
              <a:latin typeface="Carlito"/>
              <a:cs typeface="Carlito"/>
            </a:endParaRPr>
          </a:p>
          <a:p>
            <a:pPr marL="12700">
              <a:lnSpc>
                <a:spcPts val="2305"/>
              </a:lnSpc>
            </a:pPr>
            <a:r>
              <a:rPr lang="en-US" sz="2400" spc="-5" dirty="0">
                <a:solidFill>
                  <a:srgbClr val="404040"/>
                </a:solidFill>
                <a:latin typeface="Carlito"/>
                <a:cs typeface="Carlito"/>
              </a:rPr>
              <a:t>landing </a:t>
            </a:r>
            <a:r>
              <a:rPr lang="en-US" sz="2400" spc="-15" dirty="0">
                <a:solidFill>
                  <a:srgbClr val="404040"/>
                </a:solidFill>
                <a:latin typeface="Carlito"/>
                <a:cs typeface="Carlito"/>
              </a:rPr>
              <a:t>(red </a:t>
            </a:r>
            <a:r>
              <a:rPr lang="en-US" sz="2400" spc="-5" dirty="0">
                <a:solidFill>
                  <a:srgbClr val="404040"/>
                </a:solidFill>
                <a:latin typeface="Carlito"/>
                <a:cs typeface="Carlito"/>
              </a:rPr>
              <a:t>icon). </a:t>
            </a:r>
            <a:r>
              <a:rPr lang="en-US" sz="2400" dirty="0">
                <a:solidFill>
                  <a:srgbClr val="404040"/>
                </a:solidFill>
                <a:latin typeface="Carlito"/>
                <a:cs typeface="Carlito"/>
              </a:rPr>
              <a:t>In this </a:t>
            </a:r>
            <a:r>
              <a:rPr lang="en-US" sz="2400" spc="-25" dirty="0">
                <a:solidFill>
                  <a:srgbClr val="404040"/>
                </a:solidFill>
                <a:latin typeface="Carlito"/>
                <a:cs typeface="Carlito"/>
              </a:rPr>
              <a:t>example </a:t>
            </a:r>
            <a:r>
              <a:rPr lang="en-US" sz="2400" spc="-40" dirty="0">
                <a:solidFill>
                  <a:srgbClr val="404040"/>
                </a:solidFill>
                <a:latin typeface="Carlito"/>
                <a:cs typeface="Carlito"/>
              </a:rPr>
              <a:t>VAFB </a:t>
            </a:r>
            <a:r>
              <a:rPr lang="en-US" sz="2400" spc="-5" dirty="0">
                <a:solidFill>
                  <a:srgbClr val="404040"/>
                </a:solidFill>
                <a:latin typeface="Carlito"/>
                <a:cs typeface="Carlito"/>
              </a:rPr>
              <a:t>SLC-4E </a:t>
            </a:r>
            <a:r>
              <a:rPr lang="en-US" sz="2400" spc="-20" dirty="0">
                <a:solidFill>
                  <a:srgbClr val="404040"/>
                </a:solidFill>
                <a:latin typeface="Carlito"/>
                <a:cs typeface="Carlito"/>
              </a:rPr>
              <a:t>shows </a:t>
            </a:r>
            <a:r>
              <a:rPr lang="en-US" sz="2400" dirty="0">
                <a:solidFill>
                  <a:srgbClr val="404040"/>
                </a:solidFill>
                <a:latin typeface="Carlito"/>
                <a:cs typeface="Carlito"/>
              </a:rPr>
              <a:t>4 </a:t>
            </a:r>
            <a:r>
              <a:rPr lang="en-US" sz="2400" spc="-5" dirty="0">
                <a:solidFill>
                  <a:srgbClr val="404040"/>
                </a:solidFill>
                <a:latin typeface="Carlito"/>
                <a:cs typeface="Carlito"/>
              </a:rPr>
              <a:t>successful landings </a:t>
            </a:r>
            <a:r>
              <a:rPr lang="en-US" sz="2400" dirty="0">
                <a:solidFill>
                  <a:srgbClr val="404040"/>
                </a:solidFill>
                <a:latin typeface="Carlito"/>
                <a:cs typeface="Carlito"/>
              </a:rPr>
              <a:t>and 6 </a:t>
            </a:r>
            <a:r>
              <a:rPr lang="en-US" sz="2400" spc="-20" dirty="0">
                <a:solidFill>
                  <a:srgbClr val="404040"/>
                </a:solidFill>
                <a:latin typeface="Carlito"/>
                <a:cs typeface="Carlito"/>
              </a:rPr>
              <a:t>failed</a:t>
            </a:r>
            <a:r>
              <a:rPr lang="en-US" sz="2400" spc="-65" dirty="0">
                <a:solidFill>
                  <a:srgbClr val="404040"/>
                </a:solidFill>
                <a:latin typeface="Carlito"/>
                <a:cs typeface="Carlito"/>
              </a:rPr>
              <a:t> </a:t>
            </a:r>
            <a:r>
              <a:rPr lang="en-US" sz="2400" spc="-5"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marker</a:t>
            </a:r>
          </a:p>
        </p:txBody>
      </p:sp>
      <p:pic>
        <p:nvPicPr>
          <p:cNvPr id="7" name="Picture 6">
            <a:extLst>
              <a:ext uri="{FF2B5EF4-FFF2-40B4-BE49-F238E27FC236}">
                <a16:creationId xmlns:a16="http://schemas.microsoft.com/office/drawing/2014/main" id="{44777687-D46C-AAA5-B968-4B910A1EAB2C}"/>
              </a:ext>
            </a:extLst>
          </p:cNvPr>
          <p:cNvPicPr>
            <a:picLocks noChangeAspect="1"/>
          </p:cNvPicPr>
          <p:nvPr/>
        </p:nvPicPr>
        <p:blipFill>
          <a:blip r:embed="rId3"/>
          <a:stretch>
            <a:fillRect/>
          </a:stretch>
        </p:blipFill>
        <p:spPr>
          <a:xfrm>
            <a:off x="6568440" y="1360751"/>
            <a:ext cx="5203759" cy="476088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1040990" cy="1738312"/>
          </a:xfrm>
          <a:prstGeom prst="rect">
            <a:avLst/>
          </a:prstGeom>
        </p:spPr>
        <p:txBody>
          <a:bodyPr lIns="91440" tIns="45720" rIns="91440" bIns="45720" anchor="t">
            <a:normAutofit/>
          </a:bodyPr>
          <a:lstStyle/>
          <a:p>
            <a:pPr marL="12700" marR="5080" algn="just">
              <a:lnSpc>
                <a:spcPct val="80000"/>
              </a:lnSpc>
              <a:spcBef>
                <a:spcPts val="585"/>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505" dirty="0">
                <a:uFill>
                  <a:solidFill>
                    <a:srgbClr val="7D7D7D"/>
                  </a:solidFill>
                </a:uFill>
              </a:rPr>
              <a:t>Key </a:t>
            </a:r>
            <a:r>
              <a:rPr lang="en-US" u="heavy" spc="-270" dirty="0">
                <a:uFill>
                  <a:solidFill>
                    <a:srgbClr val="7D7D7D"/>
                  </a:solidFill>
                </a:uFill>
              </a:rPr>
              <a:t>Location</a:t>
            </a:r>
            <a:r>
              <a:rPr lang="en-US" u="heavy" spc="-445" dirty="0">
                <a:uFill>
                  <a:solidFill>
                    <a:srgbClr val="7D7D7D"/>
                  </a:solidFill>
                </a:uFill>
              </a:rPr>
              <a:t> </a:t>
            </a:r>
            <a:r>
              <a:rPr lang="en-US" u="heavy" spc="-260" dirty="0">
                <a:uFill>
                  <a:solidFill>
                    <a:srgbClr val="7D7D7D"/>
                  </a:solidFill>
                </a:uFill>
              </a:rPr>
              <a:t>Proximities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2CA7F47-8FE4-854B-CD76-E753C1B5A75A}"/>
              </a:ext>
            </a:extLst>
          </p:cNvPr>
          <p:cNvPicPr>
            <a:picLocks noChangeAspect="1"/>
          </p:cNvPicPr>
          <p:nvPr/>
        </p:nvPicPr>
        <p:blipFill>
          <a:blip r:embed="rId3"/>
          <a:stretch>
            <a:fillRect/>
          </a:stretch>
        </p:blipFill>
        <p:spPr>
          <a:xfrm>
            <a:off x="770011" y="3626470"/>
            <a:ext cx="8697539" cy="28007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a:solidFill>
                  <a:srgbClr val="404040"/>
                </a:solidFill>
                <a:latin typeface="Carlito"/>
                <a:cs typeface="Carlito"/>
              </a:rPr>
              <a:t>This is </a:t>
            </a:r>
            <a:r>
              <a:rPr lang="en-US" sz="2400">
                <a:solidFill>
                  <a:srgbClr val="404040"/>
                </a:solidFill>
                <a:latin typeface="Carlito"/>
                <a:cs typeface="Carlito"/>
              </a:rPr>
              <a:t>the </a:t>
            </a:r>
            <a:r>
              <a:rPr lang="en-US" sz="2400" spc="-5">
                <a:solidFill>
                  <a:srgbClr val="404040"/>
                </a:solidFill>
                <a:latin typeface="Carlito"/>
                <a:cs typeface="Carlito"/>
              </a:rPr>
              <a:t>distribution of successful </a:t>
            </a:r>
            <a:r>
              <a:rPr lang="en-US" sz="2400">
                <a:solidFill>
                  <a:srgbClr val="404040"/>
                </a:solidFill>
                <a:latin typeface="Carlito"/>
                <a:cs typeface="Carlito"/>
              </a:rPr>
              <a:t>landings </a:t>
            </a:r>
            <a:r>
              <a:rPr lang="en-US" sz="2400" spc="-20">
                <a:solidFill>
                  <a:srgbClr val="404040"/>
                </a:solidFill>
                <a:latin typeface="Carlito"/>
                <a:cs typeface="Carlito"/>
              </a:rPr>
              <a:t>across </a:t>
            </a:r>
            <a:r>
              <a:rPr lang="en-US" sz="2400">
                <a:solidFill>
                  <a:srgbClr val="404040"/>
                </a:solidFill>
                <a:latin typeface="Carlito"/>
                <a:cs typeface="Carlito"/>
              </a:rPr>
              <a:t>all launch </a:t>
            </a:r>
            <a:r>
              <a:rPr lang="en-US" sz="2400" spc="-20">
                <a:solidFill>
                  <a:srgbClr val="404040"/>
                </a:solidFill>
                <a:latin typeface="Carlito"/>
                <a:cs typeface="Carlito"/>
              </a:rPr>
              <a:t>sites. </a:t>
            </a:r>
            <a:r>
              <a:rPr lang="en-US" sz="2400" spc="-5">
                <a:solidFill>
                  <a:srgbClr val="404040"/>
                </a:solidFill>
                <a:latin typeface="Carlito"/>
                <a:cs typeface="Carlito"/>
              </a:rPr>
              <a:t>CCAFS </a:t>
            </a:r>
            <a:r>
              <a:rPr lang="en-US" sz="2400" spc="-10">
                <a:solidFill>
                  <a:srgbClr val="404040"/>
                </a:solidFill>
                <a:latin typeface="Carlito"/>
                <a:cs typeface="Carlito"/>
              </a:rPr>
              <a:t>LC-40 </a:t>
            </a:r>
            <a:r>
              <a:rPr lang="en-US" sz="2400" spc="-5">
                <a:solidFill>
                  <a:srgbClr val="404040"/>
                </a:solidFill>
                <a:latin typeface="Carlito"/>
                <a:cs typeface="Carlito"/>
              </a:rPr>
              <a:t>is </a:t>
            </a:r>
            <a:r>
              <a:rPr lang="en-US" sz="2400">
                <a:solidFill>
                  <a:srgbClr val="404040"/>
                </a:solidFill>
                <a:latin typeface="Carlito"/>
                <a:cs typeface="Carlito"/>
              </a:rPr>
              <a:t>the </a:t>
            </a:r>
            <a:r>
              <a:rPr lang="en-US" sz="2400" spc="-5">
                <a:solidFill>
                  <a:srgbClr val="404040"/>
                </a:solidFill>
                <a:latin typeface="Carlito"/>
                <a:cs typeface="Carlito"/>
              </a:rPr>
              <a:t>old name of  CCAFS SLC-40 </a:t>
            </a:r>
            <a:r>
              <a:rPr lang="en-US" sz="2400">
                <a:solidFill>
                  <a:srgbClr val="404040"/>
                </a:solidFill>
                <a:latin typeface="Carlito"/>
                <a:cs typeface="Carlito"/>
              </a:rPr>
              <a:t>so </a:t>
            </a:r>
            <a:r>
              <a:rPr lang="en-US" sz="2400" spc="-5">
                <a:solidFill>
                  <a:srgbClr val="404040"/>
                </a:solidFill>
                <a:latin typeface="Carlito"/>
                <a:cs typeface="Carlito"/>
              </a:rPr>
              <a:t>CCAFS </a:t>
            </a:r>
            <a:r>
              <a:rPr lang="en-US" sz="2400">
                <a:solidFill>
                  <a:srgbClr val="404040"/>
                </a:solidFill>
                <a:latin typeface="Carlito"/>
                <a:cs typeface="Carlito"/>
              </a:rPr>
              <a:t>and </a:t>
            </a:r>
            <a:r>
              <a:rPr lang="en-US" sz="2400" spc="-5">
                <a:solidFill>
                  <a:srgbClr val="404040"/>
                </a:solidFill>
                <a:latin typeface="Carlito"/>
                <a:cs typeface="Carlito"/>
              </a:rPr>
              <a:t>KSC </a:t>
            </a:r>
            <a:r>
              <a:rPr lang="en-US" sz="2400" spc="-35">
                <a:solidFill>
                  <a:srgbClr val="404040"/>
                </a:solidFill>
                <a:latin typeface="Carlito"/>
                <a:cs typeface="Carlito"/>
              </a:rPr>
              <a:t>have </a:t>
            </a:r>
            <a:r>
              <a:rPr lang="en-US" sz="2400">
                <a:solidFill>
                  <a:srgbClr val="404040"/>
                </a:solidFill>
                <a:latin typeface="Carlito"/>
                <a:cs typeface="Carlito"/>
              </a:rPr>
              <a:t>the </a:t>
            </a:r>
            <a:r>
              <a:rPr lang="en-US" sz="2400" spc="-5">
                <a:solidFill>
                  <a:srgbClr val="404040"/>
                </a:solidFill>
                <a:latin typeface="Carlito"/>
                <a:cs typeface="Carlito"/>
              </a:rPr>
              <a:t>same amount </a:t>
            </a:r>
            <a:r>
              <a:rPr lang="en-US" sz="2400">
                <a:solidFill>
                  <a:srgbClr val="404040"/>
                </a:solidFill>
                <a:latin typeface="Carlito"/>
                <a:cs typeface="Carlito"/>
              </a:rPr>
              <a:t>of </a:t>
            </a:r>
            <a:r>
              <a:rPr lang="en-US" sz="2400" spc="-5">
                <a:solidFill>
                  <a:srgbClr val="404040"/>
                </a:solidFill>
                <a:latin typeface="Carlito"/>
                <a:cs typeface="Carlito"/>
              </a:rPr>
              <a:t>successful landings, but </a:t>
            </a:r>
            <a:r>
              <a:rPr lang="en-US" sz="2400">
                <a:solidFill>
                  <a:srgbClr val="404040"/>
                </a:solidFill>
                <a:latin typeface="Carlito"/>
                <a:cs typeface="Carlito"/>
              </a:rPr>
              <a:t>a majority of the  </a:t>
            </a:r>
            <a:r>
              <a:rPr lang="en-US" sz="2400" spc="-5">
                <a:solidFill>
                  <a:srgbClr val="404040"/>
                </a:solidFill>
                <a:latin typeface="Carlito"/>
                <a:cs typeface="Carlito"/>
              </a:rPr>
              <a:t>successful </a:t>
            </a:r>
            <a:r>
              <a:rPr lang="en-US" sz="2400">
                <a:solidFill>
                  <a:srgbClr val="404040"/>
                </a:solidFill>
                <a:latin typeface="Carlito"/>
                <a:cs typeface="Carlito"/>
              </a:rPr>
              <a:t>landings </a:t>
            </a:r>
            <a:r>
              <a:rPr lang="en-US" sz="2400" spc="-5">
                <a:solidFill>
                  <a:srgbClr val="404040"/>
                </a:solidFill>
                <a:latin typeface="Carlito"/>
                <a:cs typeface="Carlito"/>
              </a:rPr>
              <a:t>where </a:t>
            </a:r>
            <a:r>
              <a:rPr lang="en-US" sz="2400" spc="-20">
                <a:solidFill>
                  <a:srgbClr val="404040"/>
                </a:solidFill>
                <a:latin typeface="Carlito"/>
                <a:cs typeface="Carlito"/>
              </a:rPr>
              <a:t>performed </a:t>
            </a:r>
            <a:r>
              <a:rPr lang="en-US" sz="2400" spc="-25">
                <a:solidFill>
                  <a:srgbClr val="404040"/>
                </a:solidFill>
                <a:latin typeface="Carlito"/>
                <a:cs typeface="Carlito"/>
              </a:rPr>
              <a:t>before </a:t>
            </a:r>
            <a:r>
              <a:rPr lang="en-US" sz="2400">
                <a:solidFill>
                  <a:srgbClr val="404040"/>
                </a:solidFill>
                <a:latin typeface="Carlito"/>
                <a:cs typeface="Carlito"/>
              </a:rPr>
              <a:t>the </a:t>
            </a:r>
            <a:r>
              <a:rPr lang="en-US" sz="2400" spc="-5">
                <a:solidFill>
                  <a:srgbClr val="404040"/>
                </a:solidFill>
                <a:latin typeface="Carlito"/>
                <a:cs typeface="Carlito"/>
              </a:rPr>
              <a:t>name </a:t>
            </a:r>
            <a:r>
              <a:rPr lang="en-US" sz="2400">
                <a:solidFill>
                  <a:srgbClr val="404040"/>
                </a:solidFill>
                <a:latin typeface="Carlito"/>
                <a:cs typeface="Carlito"/>
              </a:rPr>
              <a:t>change. </a:t>
            </a:r>
            <a:r>
              <a:rPr lang="en-US" sz="2400" spc="-40">
                <a:solidFill>
                  <a:srgbClr val="404040"/>
                </a:solidFill>
                <a:latin typeface="Carlito"/>
                <a:cs typeface="Carlito"/>
              </a:rPr>
              <a:t>VAFB </a:t>
            </a:r>
            <a:r>
              <a:rPr lang="en-US" sz="2400" spc="-5">
                <a:solidFill>
                  <a:srgbClr val="404040"/>
                </a:solidFill>
                <a:latin typeface="Carlito"/>
                <a:cs typeface="Carlito"/>
              </a:rPr>
              <a:t>has </a:t>
            </a:r>
            <a:r>
              <a:rPr lang="en-US" sz="2400">
                <a:solidFill>
                  <a:srgbClr val="404040"/>
                </a:solidFill>
                <a:latin typeface="Carlito"/>
                <a:cs typeface="Carlito"/>
              </a:rPr>
              <a:t>the </a:t>
            </a:r>
            <a:r>
              <a:rPr lang="en-US" sz="2400" spc="-20">
                <a:solidFill>
                  <a:srgbClr val="404040"/>
                </a:solidFill>
                <a:latin typeface="Carlito"/>
                <a:cs typeface="Carlito"/>
              </a:rPr>
              <a:t>smallest share </a:t>
            </a:r>
            <a:r>
              <a:rPr lang="en-US" sz="2400" spc="-5">
                <a:solidFill>
                  <a:srgbClr val="404040"/>
                </a:solidFill>
                <a:latin typeface="Carlito"/>
                <a:cs typeface="Carlito"/>
              </a:rPr>
              <a:t>of successful  </a:t>
            </a:r>
            <a:r>
              <a:rPr lang="en-US" sz="2400">
                <a:solidFill>
                  <a:srgbClr val="404040"/>
                </a:solidFill>
                <a:latin typeface="Carlito"/>
                <a:cs typeface="Carlito"/>
              </a:rPr>
              <a:t>landings. </a:t>
            </a:r>
            <a:r>
              <a:rPr lang="en-US" sz="2400" spc="-5">
                <a:solidFill>
                  <a:srgbClr val="404040"/>
                </a:solidFill>
                <a:latin typeface="Carlito"/>
                <a:cs typeface="Carlito"/>
              </a:rPr>
              <a:t>This </a:t>
            </a:r>
            <a:r>
              <a:rPr lang="en-US" sz="2400" spc="-25">
                <a:solidFill>
                  <a:srgbClr val="404040"/>
                </a:solidFill>
                <a:latin typeface="Carlito"/>
                <a:cs typeface="Carlito"/>
              </a:rPr>
              <a:t>may </a:t>
            </a:r>
            <a:r>
              <a:rPr lang="en-US" sz="2400">
                <a:solidFill>
                  <a:srgbClr val="404040"/>
                </a:solidFill>
                <a:latin typeface="Carlito"/>
                <a:cs typeface="Carlito"/>
              </a:rPr>
              <a:t>be due </a:t>
            </a:r>
            <a:r>
              <a:rPr lang="en-US" sz="2400" spc="-20">
                <a:solidFill>
                  <a:srgbClr val="404040"/>
                </a:solidFill>
                <a:latin typeface="Carlito"/>
                <a:cs typeface="Carlito"/>
              </a:rPr>
              <a:t>to </a:t>
            </a:r>
            <a:r>
              <a:rPr lang="en-US" sz="2400" spc="-5">
                <a:solidFill>
                  <a:srgbClr val="404040"/>
                </a:solidFill>
                <a:latin typeface="Carlito"/>
                <a:cs typeface="Carlito"/>
              </a:rPr>
              <a:t>smaller sample </a:t>
            </a:r>
            <a:r>
              <a:rPr lang="en-US" sz="2400">
                <a:solidFill>
                  <a:srgbClr val="404040"/>
                </a:solidFill>
                <a:latin typeface="Carlito"/>
                <a:cs typeface="Carlito"/>
              </a:rPr>
              <a:t>and </a:t>
            </a:r>
            <a:r>
              <a:rPr lang="en-US" sz="2400" spc="-5">
                <a:solidFill>
                  <a:srgbClr val="404040"/>
                </a:solidFill>
                <a:latin typeface="Carlito"/>
                <a:cs typeface="Carlito"/>
              </a:rPr>
              <a:t>increase in </a:t>
            </a:r>
            <a:r>
              <a:rPr lang="en-US" sz="2400" spc="-15">
                <a:solidFill>
                  <a:srgbClr val="404040"/>
                </a:solidFill>
                <a:latin typeface="Carlito"/>
                <a:cs typeface="Carlito"/>
              </a:rPr>
              <a:t>difficulty </a:t>
            </a:r>
            <a:r>
              <a:rPr lang="en-US" sz="2400" spc="-5">
                <a:solidFill>
                  <a:srgbClr val="404040"/>
                </a:solidFill>
                <a:latin typeface="Carlito"/>
                <a:cs typeface="Carlito"/>
              </a:rPr>
              <a:t>of </a:t>
            </a:r>
            <a:r>
              <a:rPr lang="en-US" sz="2400">
                <a:solidFill>
                  <a:srgbClr val="404040"/>
                </a:solidFill>
                <a:latin typeface="Carlito"/>
                <a:cs typeface="Carlito"/>
              </a:rPr>
              <a:t>launching </a:t>
            </a:r>
            <a:r>
              <a:rPr lang="en-US" sz="2400" spc="-5">
                <a:solidFill>
                  <a:srgbClr val="404040"/>
                </a:solidFill>
                <a:latin typeface="Carlito"/>
                <a:cs typeface="Carlito"/>
              </a:rPr>
              <a:t>in </a:t>
            </a:r>
            <a:r>
              <a:rPr lang="en-US" sz="2400">
                <a:solidFill>
                  <a:srgbClr val="404040"/>
                </a:solidFill>
                <a:latin typeface="Carlito"/>
                <a:cs typeface="Carlito"/>
              </a:rPr>
              <a:t>the </a:t>
            </a:r>
            <a:r>
              <a:rPr lang="en-US" sz="2400" spc="-25">
                <a:solidFill>
                  <a:srgbClr val="404040"/>
                </a:solidFill>
                <a:latin typeface="Carlito"/>
                <a:cs typeface="Carlito"/>
              </a:rPr>
              <a:t>west</a:t>
            </a:r>
            <a:r>
              <a:rPr lang="en-US" sz="2400" spc="-65">
                <a:solidFill>
                  <a:srgbClr val="404040"/>
                </a:solidFill>
                <a:latin typeface="Carlito"/>
                <a:cs typeface="Carlito"/>
              </a:rPr>
              <a:t> </a:t>
            </a:r>
            <a:r>
              <a:rPr lang="en-US" sz="2400" spc="-10">
                <a:solidFill>
                  <a:srgbClr val="404040"/>
                </a:solidFill>
                <a:latin typeface="Carlito"/>
                <a:cs typeface="Carlito"/>
              </a:rPr>
              <a:t>coast.</a:t>
            </a:r>
            <a:endParaRPr lang="en-US" sz="2400" dirty="0">
              <a:latin typeface="Carlito"/>
              <a:cs typeface="Carlito"/>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42372" y="40651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385" dirty="0">
                <a:uFill>
                  <a:solidFill>
                    <a:srgbClr val="7D7D7D"/>
                  </a:solidFill>
                </a:uFill>
              </a:rPr>
              <a:t>Successful </a:t>
            </a:r>
            <a:r>
              <a:rPr lang="en-US" u="heavy" spc="-395" dirty="0">
                <a:uFill>
                  <a:solidFill>
                    <a:srgbClr val="7D7D7D"/>
                  </a:solidFill>
                </a:uFill>
              </a:rPr>
              <a:t>Launches Across </a:t>
            </a:r>
            <a:r>
              <a:rPr lang="en-US" u="heavy" spc="-370" dirty="0">
                <a:uFill>
                  <a:solidFill>
                    <a:srgbClr val="7D7D7D"/>
                  </a:solidFill>
                </a:uFill>
              </a:rPr>
              <a:t>Launch</a:t>
            </a:r>
            <a:r>
              <a:rPr lang="en-US" u="heavy" spc="-420" dirty="0">
                <a:uFill>
                  <a:solidFill>
                    <a:srgbClr val="7D7D7D"/>
                  </a:solidFill>
                </a:uFill>
              </a:rPr>
              <a:t> </a:t>
            </a:r>
            <a:r>
              <a:rPr lang="en-US" u="heavy" spc="-380" dirty="0">
                <a:uFill>
                  <a:solidFill>
                    <a:srgbClr val="7D7D7D"/>
                  </a:solidFill>
                </a:uFill>
              </a:rPr>
              <a:t>Sites	</a:t>
            </a:r>
            <a:endParaRPr lang="en-US" dirty="0">
              <a:solidFill>
                <a:srgbClr val="0B49CB"/>
              </a:solidFill>
              <a:latin typeface="Abadi"/>
            </a:endParaRPr>
          </a:p>
        </p:txBody>
      </p:sp>
      <p:pic>
        <p:nvPicPr>
          <p:cNvPr id="4" name="Picture 3" descr="A picture containing screenshot, diagram, graphics, font&#10;&#10;Description automatically generated">
            <a:extLst>
              <a:ext uri="{FF2B5EF4-FFF2-40B4-BE49-F238E27FC236}">
                <a16:creationId xmlns:a16="http://schemas.microsoft.com/office/drawing/2014/main" id="{BBDBEE8F-1918-DF89-3181-1796063FADCB}"/>
              </a:ext>
            </a:extLst>
          </p:cNvPr>
          <p:cNvPicPr>
            <a:picLocks noChangeAspect="1"/>
          </p:cNvPicPr>
          <p:nvPr/>
        </p:nvPicPr>
        <p:blipFill>
          <a:blip r:embed="rId3"/>
          <a:stretch>
            <a:fillRect/>
          </a:stretch>
        </p:blipFill>
        <p:spPr>
          <a:xfrm>
            <a:off x="0" y="1407132"/>
            <a:ext cx="12192000" cy="3650299"/>
          </a:xfrm>
          <a:prstGeom prst="rect">
            <a:avLst/>
          </a:prstGeom>
        </p:spPr>
      </p:pic>
      <p:sp>
        <p:nvSpPr>
          <p:cNvPr id="10" name="TextBox 9">
            <a:extLst>
              <a:ext uri="{FF2B5EF4-FFF2-40B4-BE49-F238E27FC236}">
                <a16:creationId xmlns:a16="http://schemas.microsoft.com/office/drawing/2014/main" id="{B7326836-C466-2934-2B25-FF187EFED477}"/>
              </a:ext>
            </a:extLst>
          </p:cNvPr>
          <p:cNvSpPr txBox="1"/>
          <p:nvPr/>
        </p:nvSpPr>
        <p:spPr>
          <a:xfrm>
            <a:off x="624840" y="5307679"/>
            <a:ext cx="10271760" cy="1089529"/>
          </a:xfrm>
          <a:prstGeom prst="rect">
            <a:avLst/>
          </a:prstGeom>
          <a:noFill/>
        </p:spPr>
        <p:txBody>
          <a:bodyPr wrap="square">
            <a:spAutoFit/>
          </a:bodyPr>
          <a:lstStyle/>
          <a:p>
            <a:pPr marL="12700" marR="5080">
              <a:lnSpc>
                <a:spcPct val="90000"/>
              </a:lnSpc>
              <a:spcBef>
                <a:spcPts val="340"/>
              </a:spcBef>
            </a:pPr>
            <a:r>
              <a:rPr lang="en-US" sz="1800" spc="-5" dirty="0">
                <a:solidFill>
                  <a:srgbClr val="404040"/>
                </a:solidFill>
                <a:latin typeface="Carlito"/>
                <a:cs typeface="Carlito"/>
              </a:rPr>
              <a:t>This is </a:t>
            </a:r>
            <a:r>
              <a:rPr lang="en-US" sz="1800" dirty="0">
                <a:solidFill>
                  <a:srgbClr val="404040"/>
                </a:solidFill>
                <a:latin typeface="Carlito"/>
                <a:cs typeface="Carlito"/>
              </a:rPr>
              <a:t>the </a:t>
            </a:r>
            <a:r>
              <a:rPr lang="en-US" sz="1800" spc="-5" dirty="0">
                <a:solidFill>
                  <a:srgbClr val="404040"/>
                </a:solidFill>
                <a:latin typeface="Carlito"/>
                <a:cs typeface="Carlito"/>
              </a:rPr>
              <a:t>distribution of successful </a:t>
            </a:r>
            <a:r>
              <a:rPr lang="en-US" sz="1800" dirty="0">
                <a:solidFill>
                  <a:srgbClr val="404040"/>
                </a:solidFill>
                <a:latin typeface="Carlito"/>
                <a:cs typeface="Carlito"/>
              </a:rPr>
              <a:t>landings </a:t>
            </a:r>
            <a:r>
              <a:rPr lang="en-US" sz="1800" spc="-20" dirty="0">
                <a:solidFill>
                  <a:srgbClr val="404040"/>
                </a:solidFill>
                <a:latin typeface="Carlito"/>
                <a:cs typeface="Carlito"/>
              </a:rPr>
              <a:t>across </a:t>
            </a:r>
            <a:r>
              <a:rPr lang="en-US" sz="1800" dirty="0">
                <a:solidFill>
                  <a:srgbClr val="404040"/>
                </a:solidFill>
                <a:latin typeface="Carlito"/>
                <a:cs typeface="Carlito"/>
              </a:rPr>
              <a:t>all launch </a:t>
            </a:r>
            <a:r>
              <a:rPr lang="en-US" sz="1800" spc="-20" dirty="0">
                <a:solidFill>
                  <a:srgbClr val="404040"/>
                </a:solidFill>
                <a:latin typeface="Carlito"/>
                <a:cs typeface="Carlito"/>
              </a:rPr>
              <a:t>sites. </a:t>
            </a:r>
            <a:r>
              <a:rPr lang="en-US" sz="1800" spc="-5" dirty="0">
                <a:solidFill>
                  <a:srgbClr val="404040"/>
                </a:solidFill>
                <a:latin typeface="Carlito"/>
                <a:cs typeface="Carlito"/>
              </a:rPr>
              <a:t>CCAFS </a:t>
            </a:r>
            <a:r>
              <a:rPr lang="en-US" sz="1800" spc="-10" dirty="0">
                <a:solidFill>
                  <a:srgbClr val="404040"/>
                </a:solidFill>
                <a:latin typeface="Carlito"/>
                <a:cs typeface="Carlito"/>
              </a:rPr>
              <a:t>LC-40 </a:t>
            </a:r>
            <a:r>
              <a:rPr lang="en-US" sz="1800" spc="-5" dirty="0">
                <a:solidFill>
                  <a:srgbClr val="404040"/>
                </a:solidFill>
                <a:latin typeface="Carlito"/>
                <a:cs typeface="Carlito"/>
              </a:rPr>
              <a:t>is </a:t>
            </a:r>
            <a:r>
              <a:rPr lang="en-US" sz="1800" dirty="0">
                <a:solidFill>
                  <a:srgbClr val="404040"/>
                </a:solidFill>
                <a:latin typeface="Carlito"/>
                <a:cs typeface="Carlito"/>
              </a:rPr>
              <a:t>the </a:t>
            </a:r>
            <a:r>
              <a:rPr lang="en-US" sz="1800" spc="-5" dirty="0">
                <a:solidFill>
                  <a:srgbClr val="404040"/>
                </a:solidFill>
                <a:latin typeface="Carlito"/>
                <a:cs typeface="Carlito"/>
              </a:rPr>
              <a:t>old name of  CCAFS SLC-40 </a:t>
            </a:r>
            <a:r>
              <a:rPr lang="en-US" sz="1800" dirty="0">
                <a:solidFill>
                  <a:srgbClr val="404040"/>
                </a:solidFill>
                <a:latin typeface="Carlito"/>
                <a:cs typeface="Carlito"/>
              </a:rPr>
              <a:t>so </a:t>
            </a:r>
            <a:r>
              <a:rPr lang="en-US" sz="1800" spc="-5" dirty="0">
                <a:solidFill>
                  <a:srgbClr val="404040"/>
                </a:solidFill>
                <a:latin typeface="Carlito"/>
                <a:cs typeface="Carlito"/>
              </a:rPr>
              <a:t>CCAFS </a:t>
            </a:r>
            <a:r>
              <a:rPr lang="en-US" sz="1800" dirty="0">
                <a:solidFill>
                  <a:srgbClr val="404040"/>
                </a:solidFill>
                <a:latin typeface="Carlito"/>
                <a:cs typeface="Carlito"/>
              </a:rPr>
              <a:t>and </a:t>
            </a:r>
            <a:r>
              <a:rPr lang="en-US" sz="1800" spc="-5" dirty="0">
                <a:solidFill>
                  <a:srgbClr val="404040"/>
                </a:solidFill>
                <a:latin typeface="Carlito"/>
                <a:cs typeface="Carlito"/>
              </a:rPr>
              <a:t>KSC </a:t>
            </a:r>
            <a:r>
              <a:rPr lang="en-US" sz="1800" spc="-35" dirty="0">
                <a:solidFill>
                  <a:srgbClr val="404040"/>
                </a:solidFill>
                <a:latin typeface="Carlito"/>
                <a:cs typeface="Carlito"/>
              </a:rPr>
              <a:t>have </a:t>
            </a:r>
            <a:r>
              <a:rPr lang="en-US" sz="1800" dirty="0">
                <a:solidFill>
                  <a:srgbClr val="404040"/>
                </a:solidFill>
                <a:latin typeface="Carlito"/>
                <a:cs typeface="Carlito"/>
              </a:rPr>
              <a:t>the </a:t>
            </a:r>
            <a:r>
              <a:rPr lang="en-US" sz="1800" spc="-5" dirty="0">
                <a:solidFill>
                  <a:srgbClr val="404040"/>
                </a:solidFill>
                <a:latin typeface="Carlito"/>
                <a:cs typeface="Carlito"/>
              </a:rPr>
              <a:t>same amount </a:t>
            </a:r>
            <a:r>
              <a:rPr lang="en-US" sz="1800" dirty="0">
                <a:solidFill>
                  <a:srgbClr val="404040"/>
                </a:solidFill>
                <a:latin typeface="Carlito"/>
                <a:cs typeface="Carlito"/>
              </a:rPr>
              <a:t>of </a:t>
            </a:r>
            <a:r>
              <a:rPr lang="en-US" sz="1800" spc="-5" dirty="0">
                <a:solidFill>
                  <a:srgbClr val="404040"/>
                </a:solidFill>
                <a:latin typeface="Carlito"/>
                <a:cs typeface="Carlito"/>
              </a:rPr>
              <a:t>successful landings, but </a:t>
            </a:r>
            <a:r>
              <a:rPr lang="en-US" sz="1800" dirty="0">
                <a:solidFill>
                  <a:srgbClr val="404040"/>
                </a:solidFill>
                <a:latin typeface="Carlito"/>
                <a:cs typeface="Carlito"/>
              </a:rPr>
              <a:t>a majority of the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a:t>
            </a:r>
            <a:r>
              <a:rPr lang="en-US" sz="1800" spc="-5" dirty="0">
                <a:solidFill>
                  <a:srgbClr val="404040"/>
                </a:solidFill>
                <a:latin typeface="Carlito"/>
                <a:cs typeface="Carlito"/>
              </a:rPr>
              <a:t>where </a:t>
            </a:r>
            <a:r>
              <a:rPr lang="en-US" sz="1800" spc="-20" dirty="0">
                <a:solidFill>
                  <a:srgbClr val="404040"/>
                </a:solidFill>
                <a:latin typeface="Carlito"/>
                <a:cs typeface="Carlito"/>
              </a:rPr>
              <a:t>performed </a:t>
            </a:r>
            <a:r>
              <a:rPr lang="en-US" sz="1800" spc="-25" dirty="0">
                <a:solidFill>
                  <a:srgbClr val="404040"/>
                </a:solidFill>
                <a:latin typeface="Carlito"/>
                <a:cs typeface="Carlito"/>
              </a:rPr>
              <a:t>before </a:t>
            </a:r>
            <a:r>
              <a:rPr lang="en-US" sz="1800" dirty="0">
                <a:solidFill>
                  <a:srgbClr val="404040"/>
                </a:solidFill>
                <a:latin typeface="Carlito"/>
                <a:cs typeface="Carlito"/>
              </a:rPr>
              <a:t>the </a:t>
            </a:r>
            <a:r>
              <a:rPr lang="en-US" sz="1800" spc="-5" dirty="0">
                <a:solidFill>
                  <a:srgbClr val="404040"/>
                </a:solidFill>
                <a:latin typeface="Carlito"/>
                <a:cs typeface="Carlito"/>
              </a:rPr>
              <a:t>name </a:t>
            </a:r>
            <a:r>
              <a:rPr lang="en-US" sz="1800" dirty="0">
                <a:solidFill>
                  <a:srgbClr val="404040"/>
                </a:solidFill>
                <a:latin typeface="Carlito"/>
                <a:cs typeface="Carlito"/>
              </a:rPr>
              <a:t>change. </a:t>
            </a:r>
            <a:r>
              <a:rPr lang="en-US" sz="1800" spc="-40" dirty="0">
                <a:solidFill>
                  <a:srgbClr val="404040"/>
                </a:solidFill>
                <a:latin typeface="Carlito"/>
                <a:cs typeface="Carlito"/>
              </a:rPr>
              <a:t>VAFB </a:t>
            </a:r>
            <a:r>
              <a:rPr lang="en-US" sz="1800" spc="-5" dirty="0">
                <a:solidFill>
                  <a:srgbClr val="404040"/>
                </a:solidFill>
                <a:latin typeface="Carlito"/>
                <a:cs typeface="Carlito"/>
              </a:rPr>
              <a:t>has </a:t>
            </a:r>
            <a:r>
              <a:rPr lang="en-US" sz="1800" dirty="0">
                <a:solidFill>
                  <a:srgbClr val="404040"/>
                </a:solidFill>
                <a:latin typeface="Carlito"/>
                <a:cs typeface="Carlito"/>
              </a:rPr>
              <a:t>the </a:t>
            </a:r>
            <a:r>
              <a:rPr lang="en-US" sz="1800" spc="-20" dirty="0">
                <a:solidFill>
                  <a:srgbClr val="404040"/>
                </a:solidFill>
                <a:latin typeface="Carlito"/>
                <a:cs typeface="Carlito"/>
              </a:rPr>
              <a:t>smallest share </a:t>
            </a:r>
            <a:r>
              <a:rPr lang="en-US" sz="1800" spc="-5" dirty="0">
                <a:solidFill>
                  <a:srgbClr val="404040"/>
                </a:solidFill>
                <a:latin typeface="Carlito"/>
                <a:cs typeface="Carlito"/>
              </a:rPr>
              <a:t>of successful  </a:t>
            </a:r>
            <a:r>
              <a:rPr lang="en-US" sz="1800" dirty="0">
                <a:solidFill>
                  <a:srgbClr val="404040"/>
                </a:solidFill>
                <a:latin typeface="Carlito"/>
                <a:cs typeface="Carlito"/>
              </a:rPr>
              <a:t>landings. </a:t>
            </a:r>
            <a:r>
              <a:rPr lang="en-US" sz="1800" spc="-5" dirty="0">
                <a:solidFill>
                  <a:srgbClr val="404040"/>
                </a:solidFill>
                <a:latin typeface="Carlito"/>
                <a:cs typeface="Carlito"/>
              </a:rPr>
              <a:t>This </a:t>
            </a:r>
            <a:r>
              <a:rPr lang="en-US" sz="1800" spc="-25" dirty="0">
                <a:solidFill>
                  <a:srgbClr val="404040"/>
                </a:solidFill>
                <a:latin typeface="Carlito"/>
                <a:cs typeface="Carlito"/>
              </a:rPr>
              <a:t>may </a:t>
            </a:r>
            <a:r>
              <a:rPr lang="en-US" sz="1800" dirty="0">
                <a:solidFill>
                  <a:srgbClr val="404040"/>
                </a:solidFill>
                <a:latin typeface="Carlito"/>
                <a:cs typeface="Carlito"/>
              </a:rPr>
              <a:t>be due </a:t>
            </a:r>
            <a:r>
              <a:rPr lang="en-US" sz="1800" spc="-20" dirty="0">
                <a:solidFill>
                  <a:srgbClr val="404040"/>
                </a:solidFill>
                <a:latin typeface="Carlito"/>
                <a:cs typeface="Carlito"/>
              </a:rPr>
              <a:t>to </a:t>
            </a:r>
            <a:r>
              <a:rPr lang="en-US" sz="1800" spc="-5" dirty="0">
                <a:solidFill>
                  <a:srgbClr val="404040"/>
                </a:solidFill>
                <a:latin typeface="Carlito"/>
                <a:cs typeface="Carlito"/>
              </a:rPr>
              <a:t>smaller sample </a:t>
            </a:r>
            <a:r>
              <a:rPr lang="en-US" sz="1800" dirty="0">
                <a:solidFill>
                  <a:srgbClr val="404040"/>
                </a:solidFill>
                <a:latin typeface="Carlito"/>
                <a:cs typeface="Carlito"/>
              </a:rPr>
              <a:t>and </a:t>
            </a:r>
            <a:r>
              <a:rPr lang="en-US" sz="1800" spc="-5" dirty="0">
                <a:solidFill>
                  <a:srgbClr val="404040"/>
                </a:solidFill>
                <a:latin typeface="Carlito"/>
                <a:cs typeface="Carlito"/>
              </a:rPr>
              <a:t>increase in </a:t>
            </a:r>
            <a:r>
              <a:rPr lang="en-US" sz="1800" spc="-15" dirty="0">
                <a:solidFill>
                  <a:srgbClr val="404040"/>
                </a:solidFill>
                <a:latin typeface="Carlito"/>
                <a:cs typeface="Carlito"/>
              </a:rPr>
              <a:t>difficulty </a:t>
            </a:r>
            <a:r>
              <a:rPr lang="en-US" sz="1800" spc="-5" dirty="0">
                <a:solidFill>
                  <a:srgbClr val="404040"/>
                </a:solidFill>
                <a:latin typeface="Carlito"/>
                <a:cs typeface="Carlito"/>
              </a:rPr>
              <a:t>of </a:t>
            </a:r>
            <a:r>
              <a:rPr lang="en-US" sz="1800" dirty="0">
                <a:solidFill>
                  <a:srgbClr val="404040"/>
                </a:solidFill>
                <a:latin typeface="Carlito"/>
                <a:cs typeface="Carlito"/>
              </a:rPr>
              <a:t>launching </a:t>
            </a:r>
            <a:r>
              <a:rPr lang="en-US" sz="1800" spc="-5" dirty="0">
                <a:solidFill>
                  <a:srgbClr val="404040"/>
                </a:solidFill>
                <a:latin typeface="Carlito"/>
                <a:cs typeface="Carlito"/>
              </a:rPr>
              <a:t>in </a:t>
            </a:r>
            <a:r>
              <a:rPr lang="en-US" sz="1800" dirty="0">
                <a:solidFill>
                  <a:srgbClr val="404040"/>
                </a:solidFill>
                <a:latin typeface="Carlito"/>
                <a:cs typeface="Carlito"/>
              </a:rPr>
              <a:t>the </a:t>
            </a:r>
            <a:r>
              <a:rPr lang="en-US" sz="1800" spc="-25" dirty="0">
                <a:solidFill>
                  <a:srgbClr val="404040"/>
                </a:solidFill>
                <a:latin typeface="Carlito"/>
                <a:cs typeface="Carlito"/>
              </a:rPr>
              <a:t>west</a:t>
            </a:r>
            <a:r>
              <a:rPr lang="en-US" sz="1800" spc="-65" dirty="0">
                <a:solidFill>
                  <a:srgbClr val="404040"/>
                </a:solidFill>
                <a:latin typeface="Carlito"/>
                <a:cs typeface="Carlito"/>
              </a:rPr>
              <a:t> </a:t>
            </a:r>
            <a:r>
              <a:rPr lang="en-US" sz="1800" spc="-10" dirty="0">
                <a:solidFill>
                  <a:srgbClr val="404040"/>
                </a:solidFill>
                <a:latin typeface="Carlito"/>
                <a:cs typeface="Carlito"/>
              </a:rPr>
              <a:t>coast.</a:t>
            </a:r>
            <a:endParaRPr lang="en-US" sz="18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130E5CB-C5DF-764B-833D-621433AB8068}"/>
              </a:ext>
            </a:extLst>
          </p:cNvPr>
          <p:cNvPicPr>
            <a:picLocks noChangeAspect="1"/>
          </p:cNvPicPr>
          <p:nvPr/>
        </p:nvPicPr>
        <p:blipFill>
          <a:blip r:embed="rId3"/>
          <a:stretch>
            <a:fillRect/>
          </a:stretch>
        </p:blipFill>
        <p:spPr>
          <a:xfrm>
            <a:off x="0" y="1896447"/>
            <a:ext cx="12192000" cy="3065105"/>
          </a:xfrm>
          <a:prstGeom prst="rect">
            <a:avLst/>
          </a:prstGeom>
        </p:spPr>
      </p:pic>
      <p:sp>
        <p:nvSpPr>
          <p:cNvPr id="7" name="TextBox 6">
            <a:extLst>
              <a:ext uri="{FF2B5EF4-FFF2-40B4-BE49-F238E27FC236}">
                <a16:creationId xmlns:a16="http://schemas.microsoft.com/office/drawing/2014/main" id="{CFE632C0-DDA3-DE7C-55D8-551EB7E7A4BC}"/>
              </a:ext>
            </a:extLst>
          </p:cNvPr>
          <p:cNvSpPr txBox="1"/>
          <p:nvPr/>
        </p:nvSpPr>
        <p:spPr>
          <a:xfrm>
            <a:off x="1539240" y="5335717"/>
            <a:ext cx="6096000" cy="646331"/>
          </a:xfrm>
          <a:prstGeom prst="rect">
            <a:avLst/>
          </a:prstGeom>
          <a:noFill/>
        </p:spPr>
        <p:txBody>
          <a:bodyPr wrap="square">
            <a:spAutoFit/>
          </a:bodyPr>
          <a:lstStyle/>
          <a:p>
            <a:pPr marL="12700">
              <a:lnSpc>
                <a:spcPct val="100000"/>
              </a:lnSpc>
              <a:spcBef>
                <a:spcPts val="100"/>
              </a:spcBef>
            </a:pPr>
            <a:r>
              <a:rPr lang="en-US" sz="1800" spc="-5" dirty="0">
                <a:solidFill>
                  <a:srgbClr val="404040"/>
                </a:solidFill>
                <a:latin typeface="Carlito"/>
                <a:cs typeface="Carlito"/>
              </a:rPr>
              <a:t>KSC LC-39A has </a:t>
            </a:r>
            <a:r>
              <a:rPr lang="en-US" sz="1800" dirty="0">
                <a:solidFill>
                  <a:srgbClr val="404040"/>
                </a:solidFill>
                <a:latin typeface="Carlito"/>
                <a:cs typeface="Carlito"/>
              </a:rPr>
              <a:t>the </a:t>
            </a:r>
            <a:r>
              <a:rPr lang="en-US" sz="1800" spc="-10" dirty="0">
                <a:solidFill>
                  <a:srgbClr val="404040"/>
                </a:solidFill>
                <a:latin typeface="Carlito"/>
                <a:cs typeface="Carlito"/>
              </a:rPr>
              <a:t>highest </a:t>
            </a:r>
            <a:r>
              <a:rPr lang="en-US" sz="1800" dirty="0">
                <a:solidFill>
                  <a:srgbClr val="404040"/>
                </a:solidFill>
                <a:latin typeface="Carlito"/>
                <a:cs typeface="Carlito"/>
              </a:rPr>
              <a:t>success </a:t>
            </a:r>
            <a:r>
              <a:rPr lang="en-US" sz="1800" spc="-40" dirty="0">
                <a:solidFill>
                  <a:srgbClr val="404040"/>
                </a:solidFill>
                <a:latin typeface="Carlito"/>
                <a:cs typeface="Carlito"/>
              </a:rPr>
              <a:t>rate </a:t>
            </a:r>
            <a:r>
              <a:rPr lang="en-US" sz="1800" spc="-5" dirty="0">
                <a:solidFill>
                  <a:srgbClr val="404040"/>
                </a:solidFill>
                <a:latin typeface="Carlito"/>
                <a:cs typeface="Carlito"/>
              </a:rPr>
              <a:t>with </a:t>
            </a:r>
            <a:r>
              <a:rPr lang="en-US" sz="1800" dirty="0">
                <a:solidFill>
                  <a:srgbClr val="404040"/>
                </a:solidFill>
                <a:latin typeface="Carlito"/>
                <a:cs typeface="Carlito"/>
              </a:rPr>
              <a:t>10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and 3 </a:t>
            </a:r>
            <a:r>
              <a:rPr lang="en-US" sz="1800" spc="-20" dirty="0">
                <a:solidFill>
                  <a:srgbClr val="404040"/>
                </a:solidFill>
                <a:latin typeface="Carlito"/>
                <a:cs typeface="Carlito"/>
              </a:rPr>
              <a:t>failed</a:t>
            </a:r>
            <a:r>
              <a:rPr lang="en-US" sz="1800" spc="-105" dirty="0">
                <a:solidFill>
                  <a:srgbClr val="404040"/>
                </a:solidFill>
                <a:latin typeface="Carlito"/>
                <a:cs typeface="Carlito"/>
              </a:rPr>
              <a:t> </a:t>
            </a:r>
            <a:r>
              <a:rPr lang="en-US" sz="1800" dirty="0">
                <a:solidFill>
                  <a:srgbClr val="404040"/>
                </a:solidFill>
                <a:latin typeface="Carlito"/>
                <a:cs typeface="Carlito"/>
              </a:rPr>
              <a:t>landings.</a:t>
            </a:r>
            <a:endParaRPr lang="en-US" sz="18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806583" cy="4123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Identify the past success/ failure landing outcomes associated with different payload, launch, booster and core data. </a:t>
            </a:r>
          </a:p>
          <a:p>
            <a:pPr>
              <a:spcBef>
                <a:spcPts val="1400"/>
              </a:spcBef>
            </a:pPr>
            <a:r>
              <a:rPr lang="en-US" sz="2200" dirty="0">
                <a:solidFill>
                  <a:schemeClr val="accent3">
                    <a:lumMod val="25000"/>
                  </a:schemeClr>
                </a:solidFill>
                <a:latin typeface="Abadi" panose="020B0604020104020204" pitchFamily="34" charset="0"/>
              </a:rPr>
              <a:t>Problems you want to find answers:  develop a better model to predict the landing success outcome for future space exploration project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endParaRPr lang="en-US" sz="2400" dirty="0">
              <a:latin typeface="Carlito"/>
              <a:cs typeface="Carlito"/>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spc="-385" dirty="0"/>
              <a:t>Payload </a:t>
            </a:r>
            <a:r>
              <a:rPr lang="en-US" u="sng" spc="-390" dirty="0"/>
              <a:t>Mass </a:t>
            </a:r>
            <a:r>
              <a:rPr lang="en-US" u="sng" spc="-365" dirty="0"/>
              <a:t>vs. </a:t>
            </a:r>
            <a:r>
              <a:rPr lang="en-US" u="sng" spc="-520" dirty="0"/>
              <a:t>Success </a:t>
            </a:r>
            <a:r>
              <a:rPr lang="en-US" u="sng" spc="-365" dirty="0"/>
              <a:t>vs. </a:t>
            </a:r>
            <a:r>
              <a:rPr lang="en-US" u="sng" spc="-270" dirty="0"/>
              <a:t>Booster  </a:t>
            </a:r>
            <a:r>
              <a:rPr lang="en-US" u="sng" spc="-330" dirty="0">
                <a:uFill>
                  <a:solidFill>
                    <a:srgbClr val="7D7D7D"/>
                  </a:solidFill>
                </a:uFill>
              </a:rPr>
              <a:t>Version</a:t>
            </a:r>
            <a:r>
              <a:rPr lang="en-US" u="sng" spc="-409" dirty="0">
                <a:uFill>
                  <a:solidFill>
                    <a:srgbClr val="7D7D7D"/>
                  </a:solidFill>
                </a:uFill>
              </a:rPr>
              <a:t> </a:t>
            </a:r>
            <a:r>
              <a:rPr lang="en-US" u="sng" spc="-330" dirty="0">
                <a:uFill>
                  <a:solidFill>
                    <a:srgbClr val="7D7D7D"/>
                  </a:solidFill>
                </a:uFill>
              </a:rPr>
              <a:t>Category	</a:t>
            </a:r>
            <a:endParaRPr lang="en-US" u="sng" dirty="0">
              <a:solidFill>
                <a:srgbClr val="0B49CB"/>
              </a:solidFill>
              <a:latin typeface="Abadi"/>
            </a:endParaRPr>
          </a:p>
        </p:txBody>
      </p:sp>
      <p:pic>
        <p:nvPicPr>
          <p:cNvPr id="4" name="Picture 3">
            <a:extLst>
              <a:ext uri="{FF2B5EF4-FFF2-40B4-BE49-F238E27FC236}">
                <a16:creationId xmlns:a16="http://schemas.microsoft.com/office/drawing/2014/main" id="{197BDD2C-36E0-0567-48A5-344A4EA1405E}"/>
              </a:ext>
            </a:extLst>
          </p:cNvPr>
          <p:cNvPicPr>
            <a:picLocks noChangeAspect="1"/>
          </p:cNvPicPr>
          <p:nvPr/>
        </p:nvPicPr>
        <p:blipFill>
          <a:blip r:embed="rId3"/>
          <a:stretch>
            <a:fillRect/>
          </a:stretch>
        </p:blipFill>
        <p:spPr>
          <a:xfrm>
            <a:off x="0" y="3200400"/>
            <a:ext cx="12192000" cy="29765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86990" y="1615441"/>
            <a:ext cx="8155970" cy="4410132"/>
          </a:xfrm>
          <a:prstGeom prst="rect">
            <a:avLst/>
          </a:prstGeom>
        </p:spPr>
        <p:txBody>
          <a:bodyPr vert="horz" lIns="91440" tIns="45720" rIns="91440" bIns="45720" rtlCol="0" anchor="t">
            <a:normAutofit/>
          </a:bodyPr>
          <a:lstStyle/>
          <a:p>
            <a:pPr marL="12700" marR="2860040">
              <a:lnSpc>
                <a:spcPct val="120700"/>
              </a:lnSpc>
              <a:spcBef>
                <a:spcPts val="100"/>
              </a:spcBef>
            </a:pPr>
            <a:r>
              <a:rPr lang="en-US" spc="-5" dirty="0">
                <a:latin typeface="Carlito"/>
                <a:cs typeface="Carlito"/>
              </a:rPr>
              <a:t>All models had virtually the </a:t>
            </a:r>
            <a:r>
              <a:rPr lang="en-US" spc="-10" dirty="0">
                <a:latin typeface="Carlito"/>
                <a:cs typeface="Carlito"/>
              </a:rPr>
              <a:t>same </a:t>
            </a:r>
            <a:r>
              <a:rPr lang="en-US" spc="-20" dirty="0">
                <a:latin typeface="Carlito"/>
                <a:cs typeface="Carlito"/>
              </a:rPr>
              <a:t>accuracy </a:t>
            </a:r>
            <a:r>
              <a:rPr lang="en-US" spc="-5" dirty="0">
                <a:latin typeface="Carlito"/>
                <a:cs typeface="Carlito"/>
              </a:rPr>
              <a:t>on the </a:t>
            </a:r>
            <a:r>
              <a:rPr lang="en-US" spc="-20" dirty="0">
                <a:latin typeface="Carlito"/>
                <a:cs typeface="Carlito"/>
              </a:rPr>
              <a:t>test set </a:t>
            </a:r>
            <a:r>
              <a:rPr lang="en-US" spc="-15" dirty="0">
                <a:latin typeface="Carlito"/>
                <a:cs typeface="Carlito"/>
              </a:rPr>
              <a:t>at </a:t>
            </a:r>
            <a:r>
              <a:rPr lang="en-US" spc="-20" dirty="0">
                <a:latin typeface="Carlito"/>
                <a:cs typeface="Carlito"/>
              </a:rPr>
              <a:t>83.33% </a:t>
            </a:r>
            <a:r>
              <a:rPr lang="en-US" spc="-45" dirty="0">
                <a:latin typeface="Carlito"/>
                <a:cs typeface="Carlito"/>
              </a:rPr>
              <a:t>accuracy.</a:t>
            </a:r>
          </a:p>
          <a:p>
            <a:pPr marL="12700" marR="2860040">
              <a:lnSpc>
                <a:spcPct val="120700"/>
              </a:lnSpc>
              <a:spcBef>
                <a:spcPts val="100"/>
              </a:spcBef>
            </a:pPr>
            <a:r>
              <a:rPr lang="en-US" dirty="0">
                <a:latin typeface="Carlito"/>
                <a:cs typeface="Carlito"/>
              </a:rPr>
              <a:t>It </a:t>
            </a:r>
            <a:r>
              <a:rPr lang="en-US" spc="-5" dirty="0">
                <a:latin typeface="Carlito"/>
                <a:cs typeface="Carlito"/>
              </a:rPr>
              <a:t>should be </a:t>
            </a:r>
            <a:r>
              <a:rPr lang="en-US" spc="-15" dirty="0">
                <a:latin typeface="Carlito"/>
                <a:cs typeface="Carlito"/>
              </a:rPr>
              <a:t>noted </a:t>
            </a:r>
            <a:r>
              <a:rPr lang="en-US" spc="-10" dirty="0">
                <a:latin typeface="Carlito"/>
                <a:cs typeface="Carlito"/>
              </a:rPr>
              <a:t>that </a:t>
            </a:r>
            <a:r>
              <a:rPr lang="en-US" spc="-20" dirty="0">
                <a:latin typeface="Carlito"/>
                <a:cs typeface="Carlito"/>
              </a:rPr>
              <a:t>test size </a:t>
            </a:r>
            <a:r>
              <a:rPr lang="en-US" dirty="0">
                <a:latin typeface="Carlito"/>
                <a:cs typeface="Carlito"/>
              </a:rPr>
              <a:t>is </a:t>
            </a:r>
            <a:r>
              <a:rPr lang="en-US" spc="-5" dirty="0">
                <a:latin typeface="Carlito"/>
                <a:cs typeface="Carlito"/>
              </a:rPr>
              <a:t>small </a:t>
            </a:r>
            <a:r>
              <a:rPr lang="en-US" spc="-15" dirty="0">
                <a:latin typeface="Carlito"/>
                <a:cs typeface="Carlito"/>
              </a:rPr>
              <a:t>at </a:t>
            </a:r>
            <a:r>
              <a:rPr lang="en-US" spc="-5" dirty="0">
                <a:latin typeface="Carlito"/>
                <a:cs typeface="Carlito"/>
              </a:rPr>
              <a:t>only </a:t>
            </a:r>
            <a:r>
              <a:rPr lang="en-US" spc="-10" dirty="0">
                <a:latin typeface="Carlito"/>
                <a:cs typeface="Carlito"/>
              </a:rPr>
              <a:t>sample </a:t>
            </a:r>
            <a:r>
              <a:rPr lang="en-US" spc="-20" dirty="0">
                <a:latin typeface="Carlito"/>
                <a:cs typeface="Carlito"/>
              </a:rPr>
              <a:t>size </a:t>
            </a:r>
            <a:r>
              <a:rPr lang="en-US" spc="-5" dirty="0">
                <a:latin typeface="Carlito"/>
                <a:cs typeface="Carlito"/>
              </a:rPr>
              <a:t>of</a:t>
            </a:r>
            <a:r>
              <a:rPr lang="en-US" spc="-204" dirty="0">
                <a:latin typeface="Carlito"/>
                <a:cs typeface="Carlito"/>
              </a:rPr>
              <a:t> </a:t>
            </a:r>
            <a:r>
              <a:rPr lang="en-US" spc="-10" dirty="0">
                <a:latin typeface="Carlito"/>
                <a:cs typeface="Carlito"/>
              </a:rPr>
              <a:t>18</a:t>
            </a:r>
            <a:endParaRPr lang="en-US" dirty="0">
              <a:latin typeface="Carlito"/>
              <a:cs typeface="Carlito"/>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B5ABEF9-5D12-B922-9D4D-8815873D3A23}"/>
              </a:ext>
            </a:extLst>
          </p:cNvPr>
          <p:cNvPicPr>
            <a:picLocks noChangeAspect="1"/>
          </p:cNvPicPr>
          <p:nvPr/>
        </p:nvPicPr>
        <p:blipFill>
          <a:blip r:embed="rId3"/>
          <a:stretch>
            <a:fillRect/>
          </a:stretch>
        </p:blipFill>
        <p:spPr>
          <a:xfrm>
            <a:off x="5410200" y="1615440"/>
            <a:ext cx="6494810" cy="44856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9240"/>
            <a:ext cx="4762109" cy="4499052"/>
          </a:xfrm>
          <a:prstGeom prst="rect">
            <a:avLst/>
          </a:prstGeom>
        </p:spPr>
        <p:txBody>
          <a:bodyPr>
            <a:normAutofit fontScale="92500" lnSpcReduction="20000"/>
          </a:bodyPr>
          <a:lstStyle/>
          <a:p>
            <a:pPr marL="12700" marR="158750">
              <a:lnSpc>
                <a:spcPct val="112500"/>
              </a:lnSpc>
              <a:spcBef>
                <a:spcPts val="100"/>
              </a:spcBef>
            </a:pPr>
            <a:r>
              <a:rPr lang="en-US" sz="2400" spc="-5" dirty="0">
                <a:latin typeface="Carlito"/>
                <a:cs typeface="Carlito"/>
              </a:rPr>
              <a:t>Since </a:t>
            </a:r>
            <a:r>
              <a:rPr lang="en-US" sz="2400" dirty="0">
                <a:latin typeface="Carlito"/>
                <a:cs typeface="Carlito"/>
              </a:rPr>
              <a:t>all </a:t>
            </a:r>
            <a:r>
              <a:rPr lang="en-US" sz="2400" spc="-5" dirty="0">
                <a:latin typeface="Carlito"/>
                <a:cs typeface="Carlito"/>
              </a:rPr>
              <a:t>models </a:t>
            </a:r>
            <a:r>
              <a:rPr lang="en-US" sz="2400" spc="-25" dirty="0">
                <a:latin typeface="Carlito"/>
                <a:cs typeface="Carlito"/>
              </a:rPr>
              <a:t>performed </a:t>
            </a:r>
            <a:r>
              <a:rPr lang="en-US" sz="2400" spc="-5" dirty="0">
                <a:latin typeface="Carlito"/>
                <a:cs typeface="Carlito"/>
              </a:rPr>
              <a:t>the </a:t>
            </a:r>
            <a:r>
              <a:rPr lang="en-US" sz="2400" spc="-10" dirty="0">
                <a:latin typeface="Carlito"/>
                <a:cs typeface="Carlito"/>
              </a:rPr>
              <a:t>same </a:t>
            </a:r>
            <a:r>
              <a:rPr lang="en-US" sz="2400" spc="-25" dirty="0">
                <a:latin typeface="Carlito"/>
                <a:cs typeface="Carlito"/>
              </a:rPr>
              <a:t>for </a:t>
            </a:r>
            <a:r>
              <a:rPr lang="en-US" sz="2400" spc="-5" dirty="0">
                <a:latin typeface="Carlito"/>
                <a:cs typeface="Carlito"/>
              </a:rPr>
              <a:t>the </a:t>
            </a:r>
            <a:r>
              <a:rPr lang="en-US" sz="2400" spc="-20" dirty="0">
                <a:latin typeface="Carlito"/>
                <a:cs typeface="Carlito"/>
              </a:rPr>
              <a:t>test set, </a:t>
            </a:r>
            <a:r>
              <a:rPr lang="en-US" sz="2400" spc="-5" dirty="0">
                <a:latin typeface="Carlito"/>
                <a:cs typeface="Carlito"/>
              </a:rPr>
              <a:t>the </a:t>
            </a:r>
            <a:r>
              <a:rPr lang="en-US" sz="2400" spc="-20" dirty="0">
                <a:latin typeface="Carlito"/>
                <a:cs typeface="Carlito"/>
              </a:rPr>
              <a:t>confusion </a:t>
            </a:r>
            <a:r>
              <a:rPr lang="en-US" sz="2400" spc="-10" dirty="0">
                <a:latin typeface="Carlito"/>
                <a:cs typeface="Carlito"/>
              </a:rPr>
              <a:t>matrix is </a:t>
            </a:r>
            <a:r>
              <a:rPr lang="en-US" sz="2400" spc="-5" dirty="0">
                <a:latin typeface="Carlito"/>
                <a:cs typeface="Carlito"/>
              </a:rPr>
              <a:t>the </a:t>
            </a:r>
            <a:r>
              <a:rPr lang="en-US" sz="2400" spc="-10" dirty="0">
                <a:latin typeface="Carlito"/>
                <a:cs typeface="Carlito"/>
              </a:rPr>
              <a:t>same </a:t>
            </a:r>
            <a:r>
              <a:rPr lang="en-US" sz="2400" spc="-20" dirty="0">
                <a:latin typeface="Carlito"/>
                <a:cs typeface="Carlito"/>
              </a:rPr>
              <a:t>across </a:t>
            </a:r>
            <a:r>
              <a:rPr lang="en-US" sz="2400" dirty="0">
                <a:latin typeface="Carlito"/>
                <a:cs typeface="Carlito"/>
              </a:rPr>
              <a:t>all </a:t>
            </a:r>
            <a:r>
              <a:rPr lang="en-US" sz="2400" spc="-5" dirty="0">
                <a:latin typeface="Carlito"/>
                <a:cs typeface="Carlito"/>
              </a:rPr>
              <a:t>models.  The </a:t>
            </a:r>
            <a:r>
              <a:rPr lang="en-US" sz="2400" spc="-15" dirty="0">
                <a:latin typeface="Carlito"/>
                <a:cs typeface="Carlito"/>
              </a:rPr>
              <a:t>models </a:t>
            </a:r>
            <a:r>
              <a:rPr lang="en-US" sz="2400" spc="-20" dirty="0">
                <a:latin typeface="Carlito"/>
                <a:cs typeface="Carlito"/>
              </a:rPr>
              <a:t>predicted </a:t>
            </a:r>
            <a:r>
              <a:rPr lang="en-US" sz="2400" spc="-5" dirty="0">
                <a:latin typeface="Carlito"/>
                <a:cs typeface="Carlito"/>
              </a:rPr>
              <a:t>12 </a:t>
            </a:r>
            <a:r>
              <a:rPr lang="en-US" sz="2400" spc="-20" dirty="0">
                <a:latin typeface="Carlito"/>
                <a:cs typeface="Carlito"/>
              </a:rPr>
              <a:t>successful </a:t>
            </a:r>
            <a:r>
              <a:rPr lang="en-US" sz="2400" spc="-10" dirty="0">
                <a:latin typeface="Carlito"/>
                <a:cs typeface="Carlito"/>
              </a:rPr>
              <a:t>landings </a:t>
            </a:r>
            <a:r>
              <a:rPr lang="en-US" sz="2400" spc="-5" dirty="0">
                <a:latin typeface="Carlito"/>
                <a:cs typeface="Carlito"/>
              </a:rPr>
              <a:t>when the true label</a:t>
            </a:r>
            <a:r>
              <a:rPr lang="en-US" sz="2400" spc="275" dirty="0">
                <a:latin typeface="Carlito"/>
                <a:cs typeface="Carlito"/>
              </a:rPr>
              <a:t> </a:t>
            </a:r>
            <a:r>
              <a:rPr lang="en-US" sz="2400" spc="-20" dirty="0">
                <a:latin typeface="Carlito"/>
                <a:cs typeface="Carlito"/>
              </a:rPr>
              <a:t>was successful </a:t>
            </a:r>
            <a:r>
              <a:rPr lang="en-US" sz="2400" spc="-10" dirty="0">
                <a:latin typeface="Carlito"/>
                <a:cs typeface="Carlito"/>
              </a:rPr>
              <a:t>landing.</a:t>
            </a:r>
            <a:endParaRPr lang="en-US" sz="2400" dirty="0">
              <a:latin typeface="Carlito"/>
              <a:cs typeface="Carlito"/>
            </a:endParaRPr>
          </a:p>
          <a:p>
            <a:pPr marL="12700">
              <a:lnSpc>
                <a:spcPct val="100000"/>
              </a:lnSpc>
              <a:spcBef>
                <a:spcPts val="405"/>
              </a:spcBef>
            </a:pPr>
            <a:r>
              <a:rPr lang="en-US" sz="2400" spc="-5" dirty="0">
                <a:latin typeface="Carlito"/>
                <a:cs typeface="Carlito"/>
              </a:rPr>
              <a:t>The </a:t>
            </a:r>
            <a:r>
              <a:rPr lang="en-US" sz="2400" spc="-15" dirty="0">
                <a:latin typeface="Carlito"/>
                <a:cs typeface="Carlito"/>
              </a:rPr>
              <a:t>models </a:t>
            </a:r>
            <a:r>
              <a:rPr lang="en-US" sz="2400" spc="-20" dirty="0">
                <a:latin typeface="Carlito"/>
                <a:cs typeface="Carlito"/>
              </a:rPr>
              <a:t>predicted </a:t>
            </a:r>
            <a:r>
              <a:rPr lang="en-US" sz="2400" spc="-5" dirty="0">
                <a:latin typeface="Carlito"/>
                <a:cs typeface="Carlito"/>
              </a:rPr>
              <a:t>3 </a:t>
            </a:r>
            <a:r>
              <a:rPr lang="en-US" sz="2400" spc="-20" dirty="0">
                <a:latin typeface="Carlito"/>
                <a:cs typeface="Carlito"/>
              </a:rPr>
              <a:t>unsuccessful </a:t>
            </a:r>
            <a:r>
              <a:rPr lang="en-US" sz="2400" spc="-10" dirty="0">
                <a:latin typeface="Carlito"/>
                <a:cs typeface="Carlito"/>
              </a:rPr>
              <a:t>landings </a:t>
            </a:r>
            <a:r>
              <a:rPr lang="en-US" sz="2400" spc="-5" dirty="0">
                <a:latin typeface="Carlito"/>
                <a:cs typeface="Carlito"/>
              </a:rPr>
              <a:t>when the true label </a:t>
            </a:r>
            <a:r>
              <a:rPr lang="en-US" sz="2400" spc="-15" dirty="0">
                <a:latin typeface="Carlito"/>
                <a:cs typeface="Carlito"/>
              </a:rPr>
              <a:t>was </a:t>
            </a:r>
            <a:r>
              <a:rPr lang="en-US" sz="2400" spc="-20" dirty="0">
                <a:latin typeface="Carlito"/>
                <a:cs typeface="Carlito"/>
              </a:rPr>
              <a:t>unsuccessful</a:t>
            </a:r>
            <a:r>
              <a:rPr lang="en-US" sz="2400" spc="140" dirty="0">
                <a:latin typeface="Carlito"/>
                <a:cs typeface="Carlito"/>
              </a:rPr>
              <a:t> </a:t>
            </a:r>
            <a:r>
              <a:rPr lang="en-US" sz="2400" spc="-10" dirty="0">
                <a:latin typeface="Carlito"/>
                <a:cs typeface="Carlito"/>
              </a:rPr>
              <a:t>landing.</a:t>
            </a:r>
            <a:endParaRPr lang="en-US" sz="2400" dirty="0">
              <a:latin typeface="Carlito"/>
              <a:cs typeface="Carlito"/>
            </a:endParaRPr>
          </a:p>
          <a:p>
            <a:pPr marL="12700" marR="5080">
              <a:lnSpc>
                <a:spcPts val="2330"/>
              </a:lnSpc>
              <a:spcBef>
                <a:spcPts val="135"/>
              </a:spcBef>
            </a:pPr>
            <a:r>
              <a:rPr lang="en-US" sz="2400" spc="-5" dirty="0">
                <a:latin typeface="Carlito"/>
                <a:cs typeface="Carlito"/>
              </a:rPr>
              <a:t>The </a:t>
            </a:r>
            <a:r>
              <a:rPr lang="en-US" sz="2400" spc="-15" dirty="0">
                <a:latin typeface="Carlito"/>
                <a:cs typeface="Carlito"/>
              </a:rPr>
              <a:t>models </a:t>
            </a:r>
            <a:r>
              <a:rPr lang="en-US" sz="2400" spc="-20" dirty="0">
                <a:latin typeface="Carlito"/>
                <a:cs typeface="Carlito"/>
              </a:rPr>
              <a:t>predicted </a:t>
            </a:r>
            <a:r>
              <a:rPr lang="en-US" sz="2400" spc="-5" dirty="0">
                <a:latin typeface="Carlito"/>
                <a:cs typeface="Carlito"/>
              </a:rPr>
              <a:t>3 </a:t>
            </a:r>
            <a:r>
              <a:rPr lang="en-US" sz="2400" spc="-20" dirty="0">
                <a:latin typeface="Carlito"/>
                <a:cs typeface="Carlito"/>
              </a:rPr>
              <a:t>successful </a:t>
            </a:r>
            <a:r>
              <a:rPr lang="en-US" sz="2400" spc="-10" dirty="0">
                <a:latin typeface="Carlito"/>
                <a:cs typeface="Carlito"/>
              </a:rPr>
              <a:t>landings </a:t>
            </a:r>
            <a:r>
              <a:rPr lang="en-US" sz="2400" spc="-5" dirty="0">
                <a:latin typeface="Carlito"/>
                <a:cs typeface="Carlito"/>
              </a:rPr>
              <a:t>when the true label </a:t>
            </a:r>
            <a:r>
              <a:rPr lang="en-US" sz="2400" spc="-20" dirty="0">
                <a:latin typeface="Carlito"/>
                <a:cs typeface="Carlito"/>
              </a:rPr>
              <a:t>was unsuccessful </a:t>
            </a:r>
            <a:r>
              <a:rPr lang="en-US" sz="2400" spc="-10" dirty="0">
                <a:latin typeface="Carlito"/>
                <a:cs typeface="Carlito"/>
              </a:rPr>
              <a:t>landings </a:t>
            </a:r>
            <a:r>
              <a:rPr lang="en-US" sz="2400" spc="-20" dirty="0">
                <a:latin typeface="Carlito"/>
                <a:cs typeface="Carlito"/>
              </a:rPr>
              <a:t>(false positives).  </a:t>
            </a:r>
            <a:r>
              <a:rPr lang="en-US" sz="2400" spc="-15" dirty="0">
                <a:latin typeface="Carlito"/>
                <a:cs typeface="Carlito"/>
              </a:rPr>
              <a:t>Our </a:t>
            </a:r>
            <a:r>
              <a:rPr lang="en-US" sz="2400" spc="-5" dirty="0">
                <a:latin typeface="Carlito"/>
                <a:cs typeface="Carlito"/>
              </a:rPr>
              <a:t>models </a:t>
            </a:r>
            <a:r>
              <a:rPr lang="en-US" sz="2400" spc="-20" dirty="0">
                <a:latin typeface="Carlito"/>
                <a:cs typeface="Carlito"/>
              </a:rPr>
              <a:t>over predict successful</a:t>
            </a:r>
            <a:r>
              <a:rPr lang="en-US" sz="2400" spc="130" dirty="0">
                <a:latin typeface="Carlito"/>
                <a:cs typeface="Carlito"/>
              </a:rPr>
              <a:t> </a:t>
            </a:r>
            <a:r>
              <a:rPr lang="en-US" sz="2400" spc="-10" dirty="0">
                <a:latin typeface="Carlito"/>
                <a:cs typeface="Carlito"/>
              </a:rPr>
              <a:t>landings.</a:t>
            </a:r>
            <a:endParaRPr lang="en-US" sz="2400" dirty="0">
              <a:latin typeface="Carlito"/>
              <a:cs typeface="Carlito"/>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37FFC0A-0BDC-5040-CC65-DDA9CEF5D063}"/>
              </a:ext>
            </a:extLst>
          </p:cNvPr>
          <p:cNvPicPr>
            <a:picLocks noChangeAspect="1"/>
          </p:cNvPicPr>
          <p:nvPr/>
        </p:nvPicPr>
        <p:blipFill>
          <a:blip r:embed="rId3"/>
          <a:stretch>
            <a:fillRect/>
          </a:stretch>
        </p:blipFill>
        <p:spPr>
          <a:xfrm>
            <a:off x="5806440" y="1327388"/>
            <a:ext cx="6128902" cy="47109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70348" cy="4262987"/>
          </a:xfrm>
          <a:prstGeom prst="rect">
            <a:avLst/>
          </a:prstGeom>
        </p:spPr>
        <p:txBody>
          <a:bodyPr>
            <a:normAutofit/>
          </a:bodyPr>
          <a:lstStyle/>
          <a:p>
            <a:pPr marL="195580" indent="-183515">
              <a:lnSpc>
                <a:spcPct val="100000"/>
              </a:lnSpc>
              <a:spcBef>
                <a:spcPts val="395"/>
              </a:spcBef>
              <a:buClr>
                <a:srgbClr val="E28312"/>
              </a:buClr>
              <a:buChar char="◦"/>
              <a:tabLst>
                <a:tab pos="196215" algn="l"/>
              </a:tabLst>
            </a:pPr>
            <a:r>
              <a:rPr lang="en-US" sz="2400" spc="-5" dirty="0">
                <a:solidFill>
                  <a:srgbClr val="404040"/>
                </a:solidFill>
                <a:latin typeface="Carlito"/>
                <a:cs typeface="Carlito"/>
              </a:rPr>
              <a:t>The goal </a:t>
            </a:r>
            <a:r>
              <a:rPr lang="en-US" sz="2400" dirty="0">
                <a:solidFill>
                  <a:srgbClr val="404040"/>
                </a:solidFill>
                <a:latin typeface="Carlito"/>
                <a:cs typeface="Carlito"/>
              </a:rPr>
              <a:t>of </a:t>
            </a:r>
            <a:r>
              <a:rPr lang="en-US" sz="2400" spc="-5" dirty="0">
                <a:solidFill>
                  <a:srgbClr val="404040"/>
                </a:solidFill>
                <a:latin typeface="Carlito"/>
                <a:cs typeface="Carlito"/>
              </a:rPr>
              <a:t>model is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when </a:t>
            </a:r>
            <a:r>
              <a:rPr lang="en-US" sz="2400" spc="-15" dirty="0">
                <a:solidFill>
                  <a:srgbClr val="404040"/>
                </a:solidFill>
                <a:latin typeface="Carlito"/>
                <a:cs typeface="Carlito"/>
              </a:rPr>
              <a:t>Stage </a:t>
            </a:r>
            <a:r>
              <a:rPr lang="en-US" sz="2400" dirty="0">
                <a:solidFill>
                  <a:srgbClr val="404040"/>
                </a:solidFill>
                <a:latin typeface="Carlito"/>
                <a:cs typeface="Carlito"/>
              </a:rPr>
              <a:t>1 </a:t>
            </a:r>
            <a:r>
              <a:rPr lang="en-US" sz="2400" spc="-5" dirty="0">
                <a:solidFill>
                  <a:srgbClr val="404040"/>
                </a:solidFill>
                <a:latin typeface="Carlito"/>
                <a:cs typeface="Carlito"/>
              </a:rPr>
              <a:t>will successfully </a:t>
            </a:r>
            <a:r>
              <a:rPr lang="en-US" sz="2400" dirty="0">
                <a:solidFill>
                  <a:srgbClr val="404040"/>
                </a:solidFill>
                <a:latin typeface="Carlito"/>
                <a:cs typeface="Carlito"/>
              </a:rPr>
              <a:t>land </a:t>
            </a:r>
            <a:r>
              <a:rPr lang="en-US" sz="2400" spc="-20" dirty="0">
                <a:solidFill>
                  <a:srgbClr val="404040"/>
                </a:solidFill>
                <a:latin typeface="Carlito"/>
                <a:cs typeface="Carlito"/>
              </a:rPr>
              <a:t>to </a:t>
            </a:r>
            <a:r>
              <a:rPr lang="en-US" sz="2400" spc="-35" dirty="0">
                <a:solidFill>
                  <a:srgbClr val="404040"/>
                </a:solidFill>
                <a:latin typeface="Carlito"/>
                <a:cs typeface="Carlito"/>
              </a:rPr>
              <a:t>save </a:t>
            </a:r>
            <a:r>
              <a:rPr lang="en-US" sz="2400" spc="-5" dirty="0">
                <a:solidFill>
                  <a:srgbClr val="404040"/>
                </a:solidFill>
                <a:latin typeface="Carlito"/>
                <a:cs typeface="Carlito"/>
              </a:rPr>
              <a:t>~$100 million</a:t>
            </a:r>
            <a:r>
              <a:rPr lang="en-US" sz="2400" spc="-110" dirty="0">
                <a:solidFill>
                  <a:srgbClr val="404040"/>
                </a:solidFill>
                <a:latin typeface="Carlito"/>
                <a:cs typeface="Carlito"/>
              </a:rPr>
              <a:t> </a:t>
            </a:r>
            <a:r>
              <a:rPr lang="en-US" sz="2400" dirty="0">
                <a:solidFill>
                  <a:srgbClr val="404040"/>
                </a:solidFill>
                <a:latin typeface="Carlito"/>
                <a:cs typeface="Carlito"/>
              </a:rPr>
              <a:t>USD</a:t>
            </a:r>
            <a:endParaRPr lang="en-US" sz="2400" dirty="0">
              <a:latin typeface="Carlito"/>
              <a:cs typeface="Carlito"/>
            </a:endParaRPr>
          </a:p>
          <a:p>
            <a:pPr marL="195580" indent="-183515">
              <a:lnSpc>
                <a:spcPct val="100000"/>
              </a:lnSpc>
              <a:spcBef>
                <a:spcPts val="405"/>
              </a:spcBef>
              <a:buClr>
                <a:srgbClr val="E28312"/>
              </a:buClr>
              <a:buChar char="◦"/>
              <a:tabLst>
                <a:tab pos="196215" algn="l"/>
              </a:tabLst>
            </a:pPr>
            <a:r>
              <a:rPr lang="en-US" sz="2400" spc="-50" dirty="0">
                <a:solidFill>
                  <a:srgbClr val="404040"/>
                </a:solidFill>
                <a:latin typeface="Carlito"/>
                <a:cs typeface="Carlito"/>
              </a:rPr>
              <a:t>We </a:t>
            </a:r>
            <a:r>
              <a:rPr lang="en-US" sz="2400" spc="-25" dirty="0">
                <a:solidFill>
                  <a:srgbClr val="404040"/>
                </a:solidFill>
                <a:latin typeface="Carlito"/>
                <a:cs typeface="Carlito"/>
              </a:rPr>
              <a:t>created </a:t>
            </a:r>
            <a:r>
              <a:rPr lang="en-US" sz="2400" dirty="0">
                <a:solidFill>
                  <a:srgbClr val="404040"/>
                </a:solidFill>
                <a:latin typeface="Carlito"/>
                <a:cs typeface="Carlito"/>
              </a:rPr>
              <a:t>a machine learning model </a:t>
            </a:r>
            <a:r>
              <a:rPr lang="en-US" sz="2400" spc="-5" dirty="0">
                <a:solidFill>
                  <a:srgbClr val="404040"/>
                </a:solidFill>
                <a:latin typeface="Carlito"/>
                <a:cs typeface="Carlito"/>
              </a:rPr>
              <a:t>with </a:t>
            </a:r>
            <a:r>
              <a:rPr lang="en-US" sz="2400" dirty="0">
                <a:solidFill>
                  <a:srgbClr val="404040"/>
                </a:solidFill>
                <a:latin typeface="Carlito"/>
                <a:cs typeface="Carlito"/>
              </a:rPr>
              <a:t>an </a:t>
            </a:r>
            <a:r>
              <a:rPr lang="en-US" sz="2400" spc="-5" dirty="0">
                <a:solidFill>
                  <a:srgbClr val="404040"/>
                </a:solidFill>
                <a:latin typeface="Carlito"/>
                <a:cs typeface="Carlito"/>
              </a:rPr>
              <a:t>accuracy of</a:t>
            </a:r>
            <a:r>
              <a:rPr lang="en-US" sz="2400" spc="-105" dirty="0">
                <a:solidFill>
                  <a:srgbClr val="404040"/>
                </a:solidFill>
                <a:latin typeface="Carlito"/>
                <a:cs typeface="Carlito"/>
              </a:rPr>
              <a:t> </a:t>
            </a:r>
            <a:r>
              <a:rPr lang="en-US" sz="2400" dirty="0">
                <a:solidFill>
                  <a:srgbClr val="404040"/>
                </a:solidFill>
                <a:latin typeface="Carlito"/>
                <a:cs typeface="Carlito"/>
              </a:rPr>
              <a:t>83% e.g. logistics regression, SVM and K-nearest </a:t>
            </a:r>
            <a:r>
              <a:rPr lang="en-US" sz="2400" dirty="0" err="1">
                <a:solidFill>
                  <a:srgbClr val="404040"/>
                </a:solidFill>
                <a:latin typeface="Carlito"/>
                <a:cs typeface="Carlito"/>
              </a:rPr>
              <a:t>neighbour</a:t>
            </a:r>
            <a:r>
              <a:rPr lang="en-US" sz="2400">
                <a:solidFill>
                  <a:srgbClr val="404040"/>
                </a:solidFill>
                <a:latin typeface="Carlito"/>
                <a:cs typeface="Carlito"/>
              </a:rPr>
              <a:t>. </a:t>
            </a:r>
            <a:endParaRPr lang="en-US" sz="2400" dirty="0">
              <a:latin typeface="Carlito"/>
              <a:cs typeface="Carlito"/>
            </a:endParaRPr>
          </a:p>
          <a:p>
            <a:pPr marL="195580" marR="276860" indent="-183515">
              <a:lnSpc>
                <a:spcPts val="2160"/>
              </a:lnSpc>
              <a:spcBef>
                <a:spcPts val="635"/>
              </a:spcBef>
              <a:buClr>
                <a:srgbClr val="E28312"/>
              </a:buClr>
              <a:buChar char="◦"/>
              <a:tabLst>
                <a:tab pos="196215" algn="l"/>
              </a:tabLst>
            </a:pPr>
            <a:r>
              <a:rPr lang="en-US" sz="2400" spc="-5" dirty="0">
                <a:solidFill>
                  <a:srgbClr val="404040"/>
                </a:solidFill>
                <a:latin typeface="Carlito"/>
                <a:cs typeface="Carlito"/>
              </a:rPr>
              <a:t>Anyone can use </a:t>
            </a:r>
            <a:r>
              <a:rPr lang="en-US" sz="2400" dirty="0">
                <a:solidFill>
                  <a:srgbClr val="404040"/>
                </a:solidFill>
                <a:latin typeface="Carlito"/>
                <a:cs typeface="Carlito"/>
              </a:rPr>
              <a:t>this model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with </a:t>
            </a:r>
            <a:r>
              <a:rPr lang="en-US" sz="2400" spc="-20" dirty="0">
                <a:solidFill>
                  <a:srgbClr val="404040"/>
                </a:solidFill>
                <a:latin typeface="Carlito"/>
                <a:cs typeface="Carlito"/>
              </a:rPr>
              <a:t>relatively </a:t>
            </a:r>
            <a:r>
              <a:rPr lang="en-US" sz="2400" spc="-5" dirty="0">
                <a:solidFill>
                  <a:srgbClr val="404040"/>
                </a:solidFill>
                <a:latin typeface="Carlito"/>
                <a:cs typeface="Carlito"/>
              </a:rPr>
              <a:t>high accuracy whether </a:t>
            </a:r>
            <a:r>
              <a:rPr lang="en-US" sz="2400" dirty="0">
                <a:solidFill>
                  <a:srgbClr val="404040"/>
                </a:solidFill>
                <a:latin typeface="Carlito"/>
                <a:cs typeface="Carlito"/>
              </a:rPr>
              <a:t>a  launch </a:t>
            </a:r>
            <a:r>
              <a:rPr lang="en-US" sz="2400" spc="-5" dirty="0">
                <a:solidFill>
                  <a:srgbClr val="404040"/>
                </a:solidFill>
                <a:latin typeface="Carlito"/>
                <a:cs typeface="Carlito"/>
              </a:rPr>
              <a:t>will </a:t>
            </a:r>
            <a:r>
              <a:rPr lang="en-US" sz="2400" spc="-35" dirty="0">
                <a:solidFill>
                  <a:srgbClr val="404040"/>
                </a:solidFill>
                <a:latin typeface="Carlito"/>
                <a:cs typeface="Carlito"/>
              </a:rPr>
              <a:t>have </a:t>
            </a:r>
            <a:r>
              <a:rPr lang="en-US" sz="2400" dirty="0">
                <a:solidFill>
                  <a:srgbClr val="404040"/>
                </a:solidFill>
                <a:latin typeface="Carlito"/>
                <a:cs typeface="Carlito"/>
              </a:rPr>
              <a:t>a </a:t>
            </a:r>
            <a:r>
              <a:rPr lang="en-US" sz="2400" spc="-5" dirty="0">
                <a:solidFill>
                  <a:srgbClr val="404040"/>
                </a:solidFill>
                <a:latin typeface="Carlito"/>
                <a:cs typeface="Carlito"/>
              </a:rPr>
              <a:t>successful </a:t>
            </a:r>
            <a:r>
              <a:rPr lang="en-US" sz="2400" spc="-20" dirty="0">
                <a:solidFill>
                  <a:srgbClr val="404040"/>
                </a:solidFill>
                <a:latin typeface="Carlito"/>
                <a:cs typeface="Carlito"/>
              </a:rPr>
              <a:t>Stage </a:t>
            </a:r>
            <a:r>
              <a:rPr lang="en-US" sz="2400" dirty="0">
                <a:solidFill>
                  <a:srgbClr val="404040"/>
                </a:solidFill>
                <a:latin typeface="Carlito"/>
                <a:cs typeface="Carlito"/>
              </a:rPr>
              <a:t>1 landing </a:t>
            </a:r>
            <a:r>
              <a:rPr lang="en-US" sz="2400" spc="-25" dirty="0">
                <a:solidFill>
                  <a:srgbClr val="404040"/>
                </a:solidFill>
                <a:latin typeface="Carlito"/>
                <a:cs typeface="Carlito"/>
              </a:rPr>
              <a:t>before </a:t>
            </a:r>
            <a:r>
              <a:rPr lang="en-US" sz="2400" dirty="0">
                <a:solidFill>
                  <a:srgbClr val="404040"/>
                </a:solidFill>
                <a:latin typeface="Carlito"/>
                <a:cs typeface="Carlito"/>
              </a:rPr>
              <a:t>launch </a:t>
            </a:r>
            <a:r>
              <a:rPr lang="en-US" sz="2400" spc="-20" dirty="0">
                <a:solidFill>
                  <a:srgbClr val="404040"/>
                </a:solidFill>
                <a:latin typeface="Carlito"/>
                <a:cs typeface="Carlito"/>
              </a:rPr>
              <a:t>to </a:t>
            </a:r>
            <a:r>
              <a:rPr lang="en-US" sz="2400" spc="-5" dirty="0">
                <a:solidFill>
                  <a:srgbClr val="404040"/>
                </a:solidFill>
                <a:latin typeface="Carlito"/>
                <a:cs typeface="Carlito"/>
              </a:rPr>
              <a:t>determine whether </a:t>
            </a:r>
            <a:r>
              <a:rPr lang="en-US" sz="2400" dirty="0">
                <a:solidFill>
                  <a:srgbClr val="404040"/>
                </a:solidFill>
                <a:latin typeface="Carlito"/>
                <a:cs typeface="Carlito"/>
              </a:rPr>
              <a:t>the launch  </a:t>
            </a:r>
            <a:r>
              <a:rPr lang="en-US" sz="2400" spc="-5" dirty="0">
                <a:solidFill>
                  <a:srgbClr val="404040"/>
                </a:solidFill>
                <a:latin typeface="Carlito"/>
                <a:cs typeface="Carlito"/>
              </a:rPr>
              <a:t>should be </a:t>
            </a:r>
            <a:r>
              <a:rPr lang="en-US" sz="2400" dirty="0">
                <a:solidFill>
                  <a:srgbClr val="404040"/>
                </a:solidFill>
                <a:latin typeface="Carlito"/>
                <a:cs typeface="Carlito"/>
              </a:rPr>
              <a:t>made </a:t>
            </a:r>
            <a:r>
              <a:rPr lang="en-US" sz="2400" spc="-5" dirty="0">
                <a:solidFill>
                  <a:srgbClr val="404040"/>
                </a:solidFill>
                <a:latin typeface="Carlito"/>
                <a:cs typeface="Carlito"/>
              </a:rPr>
              <a:t>or</a:t>
            </a:r>
            <a:r>
              <a:rPr lang="en-US" sz="2400" spc="-105" dirty="0">
                <a:solidFill>
                  <a:srgbClr val="404040"/>
                </a:solidFill>
                <a:latin typeface="Carlito"/>
                <a:cs typeface="Carlito"/>
              </a:rPr>
              <a:t> </a:t>
            </a:r>
            <a:r>
              <a:rPr lang="en-US" sz="2400" spc="-5" dirty="0">
                <a:solidFill>
                  <a:srgbClr val="404040"/>
                </a:solidFill>
                <a:latin typeface="Carlito"/>
                <a:cs typeface="Carlito"/>
              </a:rPr>
              <a:t>not</a:t>
            </a:r>
            <a:endParaRPr lang="en-US" sz="2400" dirty="0">
              <a:latin typeface="Carlito"/>
              <a:cs typeface="Carlito"/>
            </a:endParaRPr>
          </a:p>
          <a:p>
            <a:pPr marL="195580" marR="5080" indent="-183515">
              <a:lnSpc>
                <a:spcPts val="2200"/>
              </a:lnSpc>
              <a:spcBef>
                <a:spcPts val="605"/>
              </a:spcBef>
              <a:buClr>
                <a:srgbClr val="E28312"/>
              </a:buClr>
              <a:buChar char="◦"/>
              <a:tabLst>
                <a:tab pos="196215" algn="l"/>
              </a:tabLst>
            </a:pPr>
            <a:r>
              <a:rPr lang="en-US" sz="2400" spc="-5" dirty="0">
                <a:solidFill>
                  <a:srgbClr val="404040"/>
                </a:solidFill>
                <a:latin typeface="Carlito"/>
                <a:cs typeface="Carlito"/>
              </a:rPr>
              <a:t>If possible </a:t>
            </a:r>
            <a:r>
              <a:rPr lang="en-US" sz="2400" spc="-20" dirty="0">
                <a:solidFill>
                  <a:srgbClr val="404040"/>
                </a:solidFill>
                <a:latin typeface="Carlito"/>
                <a:cs typeface="Carlito"/>
              </a:rPr>
              <a:t>more </a:t>
            </a:r>
            <a:r>
              <a:rPr lang="en-US" sz="2400" spc="-25" dirty="0">
                <a:solidFill>
                  <a:srgbClr val="404040"/>
                </a:solidFill>
                <a:latin typeface="Carlito"/>
                <a:cs typeface="Carlito"/>
              </a:rPr>
              <a:t>data </a:t>
            </a:r>
            <a:r>
              <a:rPr lang="en-US" sz="2400" spc="-5" dirty="0">
                <a:solidFill>
                  <a:srgbClr val="404040"/>
                </a:solidFill>
                <a:latin typeface="Carlito"/>
                <a:cs typeface="Carlito"/>
              </a:rPr>
              <a:t>should </a:t>
            </a:r>
            <a:r>
              <a:rPr lang="en-US" sz="2400" dirty="0">
                <a:solidFill>
                  <a:srgbClr val="404040"/>
                </a:solidFill>
                <a:latin typeface="Carlito"/>
                <a:cs typeface="Carlito"/>
              </a:rPr>
              <a:t>be </a:t>
            </a:r>
            <a:r>
              <a:rPr lang="en-US" sz="2400" spc="-5" dirty="0">
                <a:solidFill>
                  <a:srgbClr val="404040"/>
                </a:solidFill>
                <a:latin typeface="Carlito"/>
                <a:cs typeface="Carlito"/>
              </a:rPr>
              <a:t>collected </a:t>
            </a:r>
            <a:r>
              <a:rPr lang="en-US" sz="2400" spc="-20" dirty="0">
                <a:solidFill>
                  <a:srgbClr val="404040"/>
                </a:solidFill>
                <a:latin typeface="Carlito"/>
                <a:cs typeface="Carlito"/>
              </a:rPr>
              <a:t>to </a:t>
            </a:r>
            <a:r>
              <a:rPr lang="en-US" sz="2400" spc="-25" dirty="0">
                <a:solidFill>
                  <a:srgbClr val="404040"/>
                </a:solidFill>
                <a:latin typeface="Carlito"/>
                <a:cs typeface="Carlito"/>
              </a:rPr>
              <a:t>better </a:t>
            </a:r>
            <a:r>
              <a:rPr lang="en-US" sz="2400" spc="-5" dirty="0">
                <a:solidFill>
                  <a:srgbClr val="404040"/>
                </a:solidFill>
                <a:latin typeface="Carlito"/>
                <a:cs typeface="Carlito"/>
              </a:rPr>
              <a:t>determine </a:t>
            </a:r>
            <a:r>
              <a:rPr lang="en-US" sz="2400" dirty="0">
                <a:solidFill>
                  <a:srgbClr val="404040"/>
                </a:solidFill>
                <a:latin typeface="Carlito"/>
                <a:cs typeface="Carlito"/>
              </a:rPr>
              <a:t>the </a:t>
            </a:r>
            <a:r>
              <a:rPr lang="en-US" sz="2400" spc="-10" dirty="0">
                <a:solidFill>
                  <a:srgbClr val="404040"/>
                </a:solidFill>
                <a:latin typeface="Carlito"/>
                <a:cs typeface="Carlito"/>
              </a:rPr>
              <a:t>best </a:t>
            </a:r>
            <a:r>
              <a:rPr lang="en-US" sz="2400" dirty="0">
                <a:solidFill>
                  <a:srgbClr val="404040"/>
                </a:solidFill>
                <a:latin typeface="Carlito"/>
                <a:cs typeface="Carlito"/>
              </a:rPr>
              <a:t>machine learning model  and </a:t>
            </a:r>
            <a:r>
              <a:rPr lang="en-US" sz="2400" spc="-25" dirty="0">
                <a:solidFill>
                  <a:srgbClr val="404040"/>
                </a:solidFill>
                <a:latin typeface="Carlito"/>
                <a:cs typeface="Carlito"/>
              </a:rPr>
              <a:t>improve</a:t>
            </a:r>
            <a:r>
              <a:rPr lang="en-US" sz="2400" spc="-30" dirty="0">
                <a:solidFill>
                  <a:srgbClr val="404040"/>
                </a:solidFill>
                <a:latin typeface="Carlito"/>
                <a:cs typeface="Carlito"/>
              </a:rPr>
              <a:t> </a:t>
            </a:r>
            <a:r>
              <a:rPr lang="en-US" sz="2400" spc="-5" dirty="0">
                <a:solidFill>
                  <a:srgbClr val="404040"/>
                </a:solidFill>
                <a:latin typeface="Carlito"/>
                <a:cs typeface="Carlito"/>
              </a:rPr>
              <a:t>accuracy</a:t>
            </a: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 REST API and Wikipedia information were used to collect perform analysis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the data as landing outcome: successful and failure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 tuning is performed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50323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through web REST API request from SpaceX public API and web-scrapping the useful information into the manageable table form</a:t>
            </a:r>
          </a:p>
          <a:p>
            <a:pPr marL="0" indent="0">
              <a:lnSpc>
                <a:spcPct val="100000"/>
              </a:lnSpc>
              <a:spcBef>
                <a:spcPts val="1145"/>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145"/>
              </a:spcBef>
              <a:buNone/>
            </a:pPr>
            <a:r>
              <a:rPr lang="en-US" sz="2400" u="heavy" dirty="0">
                <a:solidFill>
                  <a:srgbClr val="404040"/>
                </a:solidFill>
                <a:uFill>
                  <a:solidFill>
                    <a:srgbClr val="404040"/>
                  </a:solidFill>
                </a:uFill>
                <a:latin typeface="Carlito"/>
                <a:cs typeface="Carlito"/>
              </a:rPr>
              <a:t>Space X API </a:t>
            </a:r>
            <a:r>
              <a:rPr lang="en-US" sz="2400" u="heavy" spc="-25" dirty="0">
                <a:solidFill>
                  <a:srgbClr val="404040"/>
                </a:solidFill>
                <a:uFill>
                  <a:solidFill>
                    <a:srgbClr val="404040"/>
                  </a:solidFill>
                </a:uFill>
                <a:latin typeface="Carlito"/>
                <a:cs typeface="Carlito"/>
              </a:rPr>
              <a:t>Data</a:t>
            </a:r>
            <a:r>
              <a:rPr lang="en-US" sz="2400" u="heavy" spc="-9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variables:</a:t>
            </a:r>
            <a:endParaRPr lang="en-US" sz="2400" dirty="0">
              <a:latin typeface="Carlito"/>
              <a:cs typeface="Carlito"/>
            </a:endParaRPr>
          </a:p>
          <a:p>
            <a:pPr marL="12700">
              <a:lnSpc>
                <a:spcPts val="2300"/>
              </a:lnSpc>
              <a:spcBef>
                <a:spcPts val="1200"/>
              </a:spcBef>
            </a:pPr>
            <a:r>
              <a:rPr lang="en-US" sz="2400" spc="-30" dirty="0" err="1">
                <a:solidFill>
                  <a:srgbClr val="404040"/>
                </a:solidFill>
                <a:latin typeface="Carlito"/>
                <a:cs typeface="Carlito"/>
              </a:rPr>
              <a:t>FlightNumber</a:t>
            </a:r>
            <a:r>
              <a:rPr lang="en-US" sz="2400" spc="-30" dirty="0">
                <a:solidFill>
                  <a:srgbClr val="404040"/>
                </a:solidFill>
                <a:latin typeface="Carlito"/>
                <a:cs typeface="Carlito"/>
              </a:rPr>
              <a:t>, </a:t>
            </a:r>
            <a:r>
              <a:rPr lang="en-US" sz="2400" spc="-20" dirty="0">
                <a:solidFill>
                  <a:srgbClr val="404040"/>
                </a:solidFill>
                <a:latin typeface="Carlito"/>
                <a:cs typeface="Carlito"/>
              </a:rPr>
              <a:t>Date, </a:t>
            </a:r>
            <a:r>
              <a:rPr lang="en-US" sz="2400" spc="-25" dirty="0" err="1">
                <a:solidFill>
                  <a:srgbClr val="404040"/>
                </a:solidFill>
                <a:latin typeface="Carlito"/>
                <a:cs typeface="Carlito"/>
              </a:rPr>
              <a:t>BoosterVersion</a:t>
            </a:r>
            <a:r>
              <a:rPr lang="en-US" sz="2400" spc="-25" dirty="0">
                <a:solidFill>
                  <a:srgbClr val="404040"/>
                </a:solidFill>
                <a:latin typeface="Carlito"/>
                <a:cs typeface="Carlito"/>
              </a:rPr>
              <a:t>, </a:t>
            </a:r>
            <a:r>
              <a:rPr lang="en-US" sz="2400" spc="-20" dirty="0" err="1">
                <a:solidFill>
                  <a:srgbClr val="404040"/>
                </a:solidFill>
                <a:latin typeface="Carlito"/>
                <a:cs typeface="Carlito"/>
              </a:rPr>
              <a:t>PayloadMass</a:t>
            </a:r>
            <a:r>
              <a:rPr lang="en-US" sz="2400" spc="-20" dirty="0">
                <a:solidFill>
                  <a:srgbClr val="404040"/>
                </a:solidFill>
                <a:latin typeface="Carlito"/>
                <a:cs typeface="Carlito"/>
              </a:rPr>
              <a:t>, </a:t>
            </a:r>
            <a:r>
              <a:rPr lang="en-US" sz="2400" spc="-5" dirty="0">
                <a:solidFill>
                  <a:srgbClr val="404040"/>
                </a:solidFill>
                <a:latin typeface="Carlito"/>
                <a:cs typeface="Carlito"/>
              </a:rPr>
              <a:t>Orbit, </a:t>
            </a:r>
            <a:r>
              <a:rPr lang="en-US" sz="2400" spc="-5" dirty="0" err="1">
                <a:solidFill>
                  <a:srgbClr val="404040"/>
                </a:solidFill>
                <a:latin typeface="Carlito"/>
                <a:cs typeface="Carlito"/>
              </a:rPr>
              <a:t>LaunchSite</a:t>
            </a:r>
            <a:r>
              <a:rPr lang="en-US" sz="2400" spc="-5" dirty="0">
                <a:solidFill>
                  <a:srgbClr val="404040"/>
                </a:solidFill>
                <a:latin typeface="Carlito"/>
                <a:cs typeface="Carlito"/>
              </a:rPr>
              <a:t>, </a:t>
            </a:r>
            <a:r>
              <a:rPr lang="en-US" sz="2400" spc="-15" dirty="0">
                <a:solidFill>
                  <a:srgbClr val="404040"/>
                </a:solidFill>
                <a:latin typeface="Carlito"/>
                <a:cs typeface="Carlito"/>
              </a:rPr>
              <a:t>Outcome, </a:t>
            </a:r>
            <a:r>
              <a:rPr lang="en-US" sz="2400" spc="-5" dirty="0">
                <a:solidFill>
                  <a:srgbClr val="404040"/>
                </a:solidFill>
                <a:latin typeface="Carlito"/>
                <a:cs typeface="Carlito"/>
              </a:rPr>
              <a:t>Flights,</a:t>
            </a:r>
            <a:r>
              <a:rPr lang="en-US" sz="2400" spc="55" dirty="0">
                <a:solidFill>
                  <a:srgbClr val="404040"/>
                </a:solidFill>
                <a:latin typeface="Carlito"/>
                <a:cs typeface="Carlito"/>
              </a:rPr>
              <a:t> </a:t>
            </a:r>
            <a:r>
              <a:rPr lang="en-US" sz="2400" dirty="0" err="1">
                <a:solidFill>
                  <a:srgbClr val="404040"/>
                </a:solidFill>
                <a:latin typeface="Carlito"/>
                <a:cs typeface="Carlito"/>
              </a:rPr>
              <a:t>GridFins</a:t>
            </a:r>
            <a:r>
              <a:rPr lang="en-US" sz="2400" dirty="0">
                <a:solidFill>
                  <a:srgbClr val="404040"/>
                </a:solidFill>
                <a:latin typeface="Carlito"/>
                <a:cs typeface="Carlito"/>
              </a:rPr>
              <a:t>,</a:t>
            </a:r>
            <a:r>
              <a:rPr lang="en-US" sz="2400" dirty="0">
                <a:latin typeface="Carlito"/>
                <a:cs typeface="Carlito"/>
              </a:rPr>
              <a:t> </a:t>
            </a:r>
            <a:r>
              <a:rPr lang="en-US" sz="2400" spc="-5" dirty="0">
                <a:solidFill>
                  <a:srgbClr val="404040"/>
                </a:solidFill>
                <a:latin typeface="Carlito"/>
                <a:cs typeface="Carlito"/>
              </a:rPr>
              <a:t>Reused, Legs, </a:t>
            </a:r>
            <a:r>
              <a:rPr lang="en-US" sz="2400" spc="-10" dirty="0" err="1">
                <a:solidFill>
                  <a:srgbClr val="404040"/>
                </a:solidFill>
                <a:latin typeface="Carlito"/>
                <a:cs typeface="Carlito"/>
              </a:rPr>
              <a:t>LandingPad</a:t>
            </a:r>
            <a:r>
              <a:rPr lang="en-US" sz="2400" spc="-10" dirty="0">
                <a:solidFill>
                  <a:srgbClr val="404040"/>
                </a:solidFill>
                <a:latin typeface="Carlito"/>
                <a:cs typeface="Carlito"/>
              </a:rPr>
              <a:t>, </a:t>
            </a:r>
            <a:r>
              <a:rPr lang="en-US" sz="2400" dirty="0">
                <a:solidFill>
                  <a:srgbClr val="404040"/>
                </a:solidFill>
                <a:latin typeface="Carlito"/>
                <a:cs typeface="Carlito"/>
              </a:rPr>
              <a:t>Block, </a:t>
            </a:r>
            <a:r>
              <a:rPr lang="en-US" sz="2400" spc="-10" dirty="0" err="1">
                <a:solidFill>
                  <a:srgbClr val="404040"/>
                </a:solidFill>
                <a:latin typeface="Carlito"/>
                <a:cs typeface="Carlito"/>
              </a:rPr>
              <a:t>ReusedCount</a:t>
            </a:r>
            <a:r>
              <a:rPr lang="en-US" sz="2400" spc="-10" dirty="0">
                <a:solidFill>
                  <a:srgbClr val="404040"/>
                </a:solidFill>
                <a:latin typeface="Carlito"/>
                <a:cs typeface="Carlito"/>
              </a:rPr>
              <a:t>, </a:t>
            </a:r>
            <a:r>
              <a:rPr lang="en-US" sz="2400" spc="-5" dirty="0">
                <a:solidFill>
                  <a:srgbClr val="404040"/>
                </a:solidFill>
                <a:latin typeface="Carlito"/>
                <a:cs typeface="Carlito"/>
              </a:rPr>
              <a:t>Serial, Longitude,</a:t>
            </a:r>
            <a:r>
              <a:rPr lang="en-US" sz="2400" spc="-229" dirty="0">
                <a:solidFill>
                  <a:srgbClr val="404040"/>
                </a:solidFill>
                <a:latin typeface="Carlito"/>
                <a:cs typeface="Carlito"/>
              </a:rPr>
              <a:t> </a:t>
            </a:r>
            <a:r>
              <a:rPr lang="en-US" sz="2400" spc="-5" dirty="0">
                <a:solidFill>
                  <a:srgbClr val="404040"/>
                </a:solidFill>
                <a:latin typeface="Carlito"/>
                <a:cs typeface="Carlito"/>
              </a:rPr>
              <a:t>Latitude</a:t>
            </a:r>
            <a:endParaRPr lang="en-US" sz="2400" dirty="0">
              <a:latin typeface="Carlito"/>
              <a:cs typeface="Carlito"/>
            </a:endParaRPr>
          </a:p>
          <a:p>
            <a:pPr marL="0" indent="0">
              <a:lnSpc>
                <a:spcPct val="100000"/>
              </a:lnSpc>
              <a:spcBef>
                <a:spcPts val="1105"/>
              </a:spcBef>
              <a:buNone/>
            </a:pPr>
            <a:r>
              <a:rPr lang="en-US" sz="2400" u="heavy" dirty="0">
                <a:solidFill>
                  <a:srgbClr val="404040"/>
                </a:solidFill>
                <a:uFill>
                  <a:solidFill>
                    <a:srgbClr val="404040"/>
                  </a:solidFill>
                </a:uFill>
                <a:latin typeface="Carlito"/>
                <a:cs typeface="Carlito"/>
              </a:rPr>
              <a:t>Wikipedia </a:t>
            </a:r>
            <a:r>
              <a:rPr lang="en-US" sz="2400" u="heavy" spc="-25" dirty="0" err="1">
                <a:solidFill>
                  <a:srgbClr val="404040"/>
                </a:solidFill>
                <a:uFill>
                  <a:solidFill>
                    <a:srgbClr val="404040"/>
                  </a:solidFill>
                </a:uFill>
                <a:latin typeface="Carlito"/>
                <a:cs typeface="Carlito"/>
              </a:rPr>
              <a:t>Webscrape</a:t>
            </a:r>
            <a:r>
              <a:rPr lang="en-US" sz="2400" u="heavy" spc="-25" dirty="0">
                <a:solidFill>
                  <a:srgbClr val="404040"/>
                </a:solidFill>
                <a:uFill>
                  <a:solidFill>
                    <a:srgbClr val="404040"/>
                  </a:solidFill>
                </a:uFill>
                <a:latin typeface="Carlito"/>
                <a:cs typeface="Carlito"/>
              </a:rPr>
              <a:t> Data</a:t>
            </a:r>
            <a:r>
              <a:rPr lang="en-US" sz="2400" u="heavy" spc="-12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variables:</a:t>
            </a:r>
            <a:endParaRPr lang="en-US" sz="2400" dirty="0">
              <a:latin typeface="Carlito"/>
              <a:cs typeface="Carlito"/>
            </a:endParaRPr>
          </a:p>
          <a:p>
            <a:pPr marL="12700" marR="837565">
              <a:lnSpc>
                <a:spcPts val="2200"/>
              </a:lnSpc>
              <a:spcBef>
                <a:spcPts val="1440"/>
              </a:spcBef>
            </a:pPr>
            <a:r>
              <a:rPr lang="en-US" sz="2400" spc="-15" dirty="0">
                <a:solidFill>
                  <a:srgbClr val="404040"/>
                </a:solidFill>
                <a:latin typeface="Carlito"/>
                <a:cs typeface="Carlito"/>
              </a:rPr>
              <a:t>Flight </a:t>
            </a:r>
            <a:r>
              <a:rPr lang="en-US" sz="2400" dirty="0">
                <a:solidFill>
                  <a:srgbClr val="404040"/>
                </a:solidFill>
                <a:latin typeface="Carlito"/>
                <a:cs typeface="Carlito"/>
              </a:rPr>
              <a:t>No.,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25" dirty="0">
                <a:solidFill>
                  <a:srgbClr val="404040"/>
                </a:solidFill>
                <a:latin typeface="Carlito"/>
                <a:cs typeface="Carlito"/>
              </a:rPr>
              <a:t>Payload, </a:t>
            </a:r>
            <a:r>
              <a:rPr lang="en-US" sz="2400" spc="-20" dirty="0" err="1">
                <a:solidFill>
                  <a:srgbClr val="404040"/>
                </a:solidFill>
                <a:latin typeface="Carlito"/>
                <a:cs typeface="Carlito"/>
              </a:rPr>
              <a:t>PayloadMass</a:t>
            </a:r>
            <a:r>
              <a:rPr lang="en-US" sz="2400" spc="-20" dirty="0">
                <a:solidFill>
                  <a:srgbClr val="404040"/>
                </a:solidFill>
                <a:latin typeface="Carlito"/>
                <a:cs typeface="Carlito"/>
              </a:rPr>
              <a:t>, </a:t>
            </a:r>
            <a:r>
              <a:rPr lang="en-US" sz="2400" spc="-5" dirty="0">
                <a:solidFill>
                  <a:srgbClr val="404040"/>
                </a:solidFill>
                <a:latin typeface="Carlito"/>
                <a:cs typeface="Carlito"/>
              </a:rPr>
              <a:t>Orbit, </a:t>
            </a:r>
            <a:r>
              <a:rPr lang="en-US" sz="2400" spc="-60" dirty="0">
                <a:solidFill>
                  <a:srgbClr val="404040"/>
                </a:solidFill>
                <a:latin typeface="Carlito"/>
                <a:cs typeface="Carlito"/>
              </a:rPr>
              <a:t>Customer, </a:t>
            </a:r>
            <a:r>
              <a:rPr lang="en-US" sz="2400" spc="-5" dirty="0">
                <a:solidFill>
                  <a:srgbClr val="404040"/>
                </a:solidFill>
                <a:latin typeface="Carlito"/>
                <a:cs typeface="Carlito"/>
              </a:rPr>
              <a:t>Launch </a:t>
            </a:r>
            <a:r>
              <a:rPr lang="en-US" sz="2400" spc="-15" dirty="0">
                <a:solidFill>
                  <a:srgbClr val="404040"/>
                </a:solidFill>
                <a:latin typeface="Carlito"/>
                <a:cs typeface="Carlito"/>
              </a:rPr>
              <a:t>outcome, </a:t>
            </a:r>
            <a:r>
              <a:rPr lang="en-US" sz="2400" spc="-45" dirty="0">
                <a:solidFill>
                  <a:srgbClr val="404040"/>
                </a:solidFill>
                <a:latin typeface="Carlito"/>
                <a:cs typeface="Carlito"/>
              </a:rPr>
              <a:t>Version  </a:t>
            </a:r>
            <a:r>
              <a:rPr lang="en-US" sz="2400" spc="-60" dirty="0">
                <a:solidFill>
                  <a:srgbClr val="404040"/>
                </a:solidFill>
                <a:latin typeface="Carlito"/>
                <a:cs typeface="Carlito"/>
              </a:rPr>
              <a:t>Booster, </a:t>
            </a:r>
            <a:r>
              <a:rPr lang="en-US" sz="2400" spc="-20" dirty="0">
                <a:solidFill>
                  <a:srgbClr val="404040"/>
                </a:solidFill>
                <a:latin typeface="Carlito"/>
                <a:cs typeface="Carlito"/>
              </a:rPr>
              <a:t>Booster </a:t>
            </a:r>
            <a:r>
              <a:rPr lang="en-US" sz="2400" dirty="0">
                <a:solidFill>
                  <a:srgbClr val="404040"/>
                </a:solidFill>
                <a:latin typeface="Carlito"/>
                <a:cs typeface="Carlito"/>
              </a:rPr>
              <a:t>landing, </a:t>
            </a:r>
            <a:r>
              <a:rPr lang="en-US" sz="2400" spc="-20" dirty="0">
                <a:solidFill>
                  <a:srgbClr val="404040"/>
                </a:solidFill>
                <a:latin typeface="Carlito"/>
                <a:cs typeface="Carlito"/>
              </a:rPr>
              <a:t>Date,</a:t>
            </a:r>
            <a:r>
              <a:rPr lang="en-US" sz="2400" spc="40" dirty="0">
                <a:solidFill>
                  <a:srgbClr val="404040"/>
                </a:solidFill>
                <a:latin typeface="Carlito"/>
                <a:cs typeface="Carlito"/>
              </a:rPr>
              <a:t> </a:t>
            </a:r>
            <a:r>
              <a:rPr lang="en-US" sz="2400" spc="-5" dirty="0">
                <a:solidFill>
                  <a:srgbClr val="404040"/>
                </a:solidFill>
                <a:latin typeface="Carlito"/>
                <a:cs typeface="Carlito"/>
              </a:rPr>
              <a:t>Time</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37A43646-D4D9-3DEB-89D9-00DE5A5A2360}"/>
              </a:ext>
            </a:extLst>
          </p:cNvPr>
          <p:cNvSpPr/>
          <p:nvPr/>
        </p:nvSpPr>
        <p:spPr>
          <a:xfrm>
            <a:off x="5103961" y="1970149"/>
            <a:ext cx="237744" cy="1389888"/>
          </a:xfrm>
          <a:prstGeom prst="rect">
            <a:avLst/>
          </a:prstGeom>
          <a:blipFill>
            <a:blip r:embed="rId3" cstate="print"/>
            <a:stretch>
              <a:fillRect/>
            </a:stretch>
          </a:blipFill>
        </p:spPr>
        <p:txBody>
          <a:bodyPr wrap="square" lIns="0" tIns="0" rIns="0" bIns="0" rtlCol="0"/>
          <a:lstStyle/>
          <a:p>
            <a:endParaRPr/>
          </a:p>
        </p:txBody>
      </p:sp>
      <p:grpSp>
        <p:nvGrpSpPr>
          <p:cNvPr id="7" name="object 7">
            <a:extLst>
              <a:ext uri="{FF2B5EF4-FFF2-40B4-BE49-F238E27FC236}">
                <a16:creationId xmlns:a16="http://schemas.microsoft.com/office/drawing/2014/main" id="{177D7B2B-53D2-7219-BAE6-9466CB87CE90}"/>
              </a:ext>
            </a:extLst>
          </p:cNvPr>
          <p:cNvGrpSpPr/>
          <p:nvPr/>
        </p:nvGrpSpPr>
        <p:grpSpPr>
          <a:xfrm>
            <a:off x="4823544" y="1694306"/>
            <a:ext cx="1851660" cy="1607820"/>
            <a:chOff x="4782311" y="1478280"/>
            <a:chExt cx="1851660" cy="1607820"/>
          </a:xfrm>
          <a:solidFill>
            <a:srgbClr val="0B49CB"/>
          </a:solidFill>
        </p:grpSpPr>
        <p:sp>
          <p:nvSpPr>
            <p:cNvPr id="8" name="object 8">
              <a:extLst>
                <a:ext uri="{FF2B5EF4-FFF2-40B4-BE49-F238E27FC236}">
                  <a16:creationId xmlns:a16="http://schemas.microsoft.com/office/drawing/2014/main" id="{E7B95642-7148-CFD5-26B7-36D3F731686C}"/>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9" name="object 9">
              <a:extLst>
                <a:ext uri="{FF2B5EF4-FFF2-40B4-BE49-F238E27FC236}">
                  <a16:creationId xmlns:a16="http://schemas.microsoft.com/office/drawing/2014/main" id="{0ED929DA-F52F-130F-03FA-7FFBE2457553}"/>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10" name="object 10">
              <a:extLst>
                <a:ext uri="{FF2B5EF4-FFF2-40B4-BE49-F238E27FC236}">
                  <a16:creationId xmlns:a16="http://schemas.microsoft.com/office/drawing/2014/main" id="{4B315185-CE27-123D-9F98-F620F31CC91A}"/>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11" name="object 11">
              <a:extLst>
                <a:ext uri="{FF2B5EF4-FFF2-40B4-BE49-F238E27FC236}">
                  <a16:creationId xmlns:a16="http://schemas.microsoft.com/office/drawing/2014/main" id="{46BE8875-5BA9-855A-6482-660E615FC815}"/>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2" name="object 12">
            <a:extLst>
              <a:ext uri="{FF2B5EF4-FFF2-40B4-BE49-F238E27FC236}">
                <a16:creationId xmlns:a16="http://schemas.microsoft.com/office/drawing/2014/main" id="{30FCA91C-9E9A-3296-9592-E25A4C1CC066}"/>
              </a:ext>
            </a:extLst>
          </p:cNvPr>
          <p:cNvSpPr txBox="1"/>
          <p:nvPr/>
        </p:nvSpPr>
        <p:spPr>
          <a:xfrm>
            <a:off x="5057098" y="1982087"/>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3" name="object 13">
            <a:extLst>
              <a:ext uri="{FF2B5EF4-FFF2-40B4-BE49-F238E27FC236}">
                <a16:creationId xmlns:a16="http://schemas.microsoft.com/office/drawing/2014/main" id="{8EDF0146-B911-F0A0-D1C1-521A438C8A38}"/>
              </a:ext>
            </a:extLst>
          </p:cNvPr>
          <p:cNvGrpSpPr/>
          <p:nvPr/>
        </p:nvGrpSpPr>
        <p:grpSpPr>
          <a:xfrm>
            <a:off x="4823544" y="3023233"/>
            <a:ext cx="1851660" cy="1666239"/>
            <a:chOff x="4782311" y="2807207"/>
            <a:chExt cx="1851660" cy="1666239"/>
          </a:xfrm>
          <a:solidFill>
            <a:srgbClr val="0948CB"/>
          </a:solidFill>
        </p:grpSpPr>
        <p:sp>
          <p:nvSpPr>
            <p:cNvPr id="14" name="object 14">
              <a:extLst>
                <a:ext uri="{FF2B5EF4-FFF2-40B4-BE49-F238E27FC236}">
                  <a16:creationId xmlns:a16="http://schemas.microsoft.com/office/drawing/2014/main" id="{69A88AF6-3D34-D759-CEF3-38C42D7B4989}"/>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025FE3BF-0579-9BE1-C56B-4D8ABCB49757}"/>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35615A24-6986-B397-A6C7-469C2BA42DAB}"/>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47B54922-4B28-3E83-6C32-B6CF09628962}"/>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9ADCE050-D2F6-85A7-9D51-29FCBA3E933E}"/>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478A5E7B-FD89-6300-465E-C3AED81A1B7F}"/>
              </a:ext>
            </a:extLst>
          </p:cNvPr>
          <p:cNvSpPr txBox="1"/>
          <p:nvPr/>
        </p:nvSpPr>
        <p:spPr>
          <a:xfrm>
            <a:off x="5057098" y="3102609"/>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0" name="object 20">
            <a:extLst>
              <a:ext uri="{FF2B5EF4-FFF2-40B4-BE49-F238E27FC236}">
                <a16:creationId xmlns:a16="http://schemas.microsoft.com/office/drawing/2014/main" id="{A8CB6B15-904B-16B3-C0DB-F176220B0A2A}"/>
              </a:ext>
            </a:extLst>
          </p:cNvPr>
          <p:cNvGrpSpPr/>
          <p:nvPr/>
        </p:nvGrpSpPr>
        <p:grpSpPr>
          <a:xfrm>
            <a:off x="4823544" y="4353685"/>
            <a:ext cx="2790443" cy="1141476"/>
            <a:chOff x="4782311" y="4137659"/>
            <a:chExt cx="2790443" cy="1141476"/>
          </a:xfrm>
          <a:solidFill>
            <a:srgbClr val="0948CB"/>
          </a:solidFill>
        </p:grpSpPr>
        <p:sp>
          <p:nvSpPr>
            <p:cNvPr id="21" name="object 21">
              <a:extLst>
                <a:ext uri="{FF2B5EF4-FFF2-40B4-BE49-F238E27FC236}">
                  <a16:creationId xmlns:a16="http://schemas.microsoft.com/office/drawing/2014/main" id="{44162C35-A69B-18AA-FFC9-BCE54155A606}"/>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BF0245D8-F34F-0465-7381-565F1D868607}"/>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37094399-8BAA-6733-1C16-8A53F2E4949F}"/>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BEE2D5C2-67BB-4174-7B34-D06A6C87B3E3}"/>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7F1123C5-B72D-B311-1118-C7526257B782}"/>
                </a:ext>
              </a:extLst>
            </p:cNvPr>
            <p:cNvSpPr/>
            <p:nvPr/>
          </p:nvSpPr>
          <p:spPr>
            <a:xfrm>
              <a:off x="4803647" y="4158995"/>
              <a:ext cx="1772411" cy="1062227"/>
            </a:xfrm>
            <a:prstGeom prst="rect">
              <a:avLst/>
            </a:prstGeom>
            <a:grpFill/>
          </p:spPr>
          <p:txBody>
            <a:bodyPr wrap="square" lIns="0" tIns="0" rIns="0" bIns="0" rtlCol="0"/>
            <a:lstStyle/>
            <a:p>
              <a:endParaRPr dirty="0"/>
            </a:p>
          </p:txBody>
        </p:sp>
      </p:grpSp>
      <p:sp>
        <p:nvSpPr>
          <p:cNvPr id="26" name="object 26">
            <a:extLst>
              <a:ext uri="{FF2B5EF4-FFF2-40B4-BE49-F238E27FC236}">
                <a16:creationId xmlns:a16="http://schemas.microsoft.com/office/drawing/2014/main" id="{8396B8F7-9587-C3A6-0699-1FE782419C2C}"/>
              </a:ext>
            </a:extLst>
          </p:cNvPr>
          <p:cNvSpPr txBox="1"/>
          <p:nvPr/>
        </p:nvSpPr>
        <p:spPr>
          <a:xfrm>
            <a:off x="5018998" y="4536946"/>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7" name="object 27">
            <a:extLst>
              <a:ext uri="{FF2B5EF4-FFF2-40B4-BE49-F238E27FC236}">
                <a16:creationId xmlns:a16="http://schemas.microsoft.com/office/drawing/2014/main" id="{DA15456F-D69D-DE8A-D373-1175F639BF06}"/>
              </a:ext>
            </a:extLst>
          </p:cNvPr>
          <p:cNvGrpSpPr/>
          <p:nvPr/>
        </p:nvGrpSpPr>
        <p:grpSpPr>
          <a:xfrm>
            <a:off x="7181173" y="3289933"/>
            <a:ext cx="1859280" cy="2205355"/>
            <a:chOff x="7139940" y="3073907"/>
            <a:chExt cx="1859280" cy="2205355"/>
          </a:xfrm>
          <a:solidFill>
            <a:srgbClr val="0948CB"/>
          </a:solidFill>
        </p:grpSpPr>
        <p:sp>
          <p:nvSpPr>
            <p:cNvPr id="28" name="object 28">
              <a:extLst>
                <a:ext uri="{FF2B5EF4-FFF2-40B4-BE49-F238E27FC236}">
                  <a16:creationId xmlns:a16="http://schemas.microsoft.com/office/drawing/2014/main" id="{1B1793D5-0428-B120-121F-78FF1BB0DA2E}"/>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8982D803-9A2E-81F5-9EEF-9EC1C886E8EF}"/>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EBEB3133-162B-84D0-2A4C-089D2A153FE7}"/>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35CF2BCA-AA1A-7987-2C72-353EF6C636C7}"/>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42531AFB-4798-E18A-5FEE-FE79D63DBB65}"/>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AB96A124-7027-16F7-9CDE-9E655323D35E}"/>
              </a:ext>
            </a:extLst>
          </p:cNvPr>
          <p:cNvSpPr txBox="1"/>
          <p:nvPr/>
        </p:nvSpPr>
        <p:spPr>
          <a:xfrm>
            <a:off x="7341954" y="4641468"/>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4" name="object 34">
            <a:extLst>
              <a:ext uri="{FF2B5EF4-FFF2-40B4-BE49-F238E27FC236}">
                <a16:creationId xmlns:a16="http://schemas.microsoft.com/office/drawing/2014/main" id="{2DF7010D-F8B2-C209-61FE-76679D72F50E}"/>
              </a:ext>
            </a:extLst>
          </p:cNvPr>
          <p:cNvGrpSpPr/>
          <p:nvPr/>
        </p:nvGrpSpPr>
        <p:grpSpPr>
          <a:xfrm>
            <a:off x="7181173" y="1961005"/>
            <a:ext cx="1868805" cy="2205355"/>
            <a:chOff x="7139940" y="1744979"/>
            <a:chExt cx="1868805" cy="2205355"/>
          </a:xfrm>
          <a:solidFill>
            <a:srgbClr val="0948CB"/>
          </a:solidFill>
        </p:grpSpPr>
        <p:sp>
          <p:nvSpPr>
            <p:cNvPr id="35" name="object 35">
              <a:extLst>
                <a:ext uri="{FF2B5EF4-FFF2-40B4-BE49-F238E27FC236}">
                  <a16:creationId xmlns:a16="http://schemas.microsoft.com/office/drawing/2014/main" id="{63CE2445-1C66-2CC9-EB2D-F7AD56AD5A28}"/>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8E925A51-3C33-B494-E326-638780BFD972}"/>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4E9D61F2-E3D3-6312-CF14-28EBDA5BBE3D}"/>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4F19E77B-ABC8-BEEC-7A73-BDD5C34F9C55}"/>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96D84CD9-02C0-70DC-F851-A2DE4A2F539F}"/>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6C0D0942-415A-2310-C859-2E9496F44217}"/>
              </a:ext>
            </a:extLst>
          </p:cNvPr>
          <p:cNvSpPr txBox="1"/>
          <p:nvPr/>
        </p:nvSpPr>
        <p:spPr>
          <a:xfrm>
            <a:off x="7332811" y="3312031"/>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1" name="object 41">
            <a:extLst>
              <a:ext uri="{FF2B5EF4-FFF2-40B4-BE49-F238E27FC236}">
                <a16:creationId xmlns:a16="http://schemas.microsoft.com/office/drawing/2014/main" id="{8A18CB6A-8218-7967-402F-A75BD07BD659}"/>
              </a:ext>
            </a:extLst>
          </p:cNvPr>
          <p:cNvGrpSpPr/>
          <p:nvPr/>
        </p:nvGrpSpPr>
        <p:grpSpPr>
          <a:xfrm>
            <a:off x="7181173" y="1694306"/>
            <a:ext cx="2790825" cy="1143000"/>
            <a:chOff x="7139940" y="1478280"/>
            <a:chExt cx="2790825" cy="1143000"/>
          </a:xfrm>
          <a:solidFill>
            <a:srgbClr val="0948CB"/>
          </a:solidFill>
        </p:grpSpPr>
        <p:sp>
          <p:nvSpPr>
            <p:cNvPr id="42" name="object 42">
              <a:extLst>
                <a:ext uri="{FF2B5EF4-FFF2-40B4-BE49-F238E27FC236}">
                  <a16:creationId xmlns:a16="http://schemas.microsoft.com/office/drawing/2014/main" id="{EDF4F751-8520-FF8B-153C-AB8281B367BF}"/>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43" name="object 43">
              <a:extLst>
                <a:ext uri="{FF2B5EF4-FFF2-40B4-BE49-F238E27FC236}">
                  <a16:creationId xmlns:a16="http://schemas.microsoft.com/office/drawing/2014/main" id="{A4B35291-03D3-926F-5EB2-3557B9931530}"/>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44" name="object 44">
              <a:extLst>
                <a:ext uri="{FF2B5EF4-FFF2-40B4-BE49-F238E27FC236}">
                  <a16:creationId xmlns:a16="http://schemas.microsoft.com/office/drawing/2014/main" id="{899D766B-1B0B-165B-2A0F-47DDFE63D1A3}"/>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45" name="object 45">
              <a:extLst>
                <a:ext uri="{FF2B5EF4-FFF2-40B4-BE49-F238E27FC236}">
                  <a16:creationId xmlns:a16="http://schemas.microsoft.com/office/drawing/2014/main" id="{39BAD0FE-700B-A942-48D9-33DABA1736A9}"/>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46" name="object 46">
              <a:extLst>
                <a:ext uri="{FF2B5EF4-FFF2-40B4-BE49-F238E27FC236}">
                  <a16:creationId xmlns:a16="http://schemas.microsoft.com/office/drawing/2014/main" id="{CA94E81A-3EB3-3565-DB6E-5F320DBF0A2A}"/>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47" name="object 47">
            <a:extLst>
              <a:ext uri="{FF2B5EF4-FFF2-40B4-BE49-F238E27FC236}">
                <a16:creationId xmlns:a16="http://schemas.microsoft.com/office/drawing/2014/main" id="{6A5774D1-234E-B7F8-2EEA-9E17617B855E}"/>
              </a:ext>
            </a:extLst>
          </p:cNvPr>
          <p:cNvSpPr txBox="1">
            <a:spLocks/>
          </p:cNvSpPr>
          <p:nvPr/>
        </p:nvSpPr>
        <p:spPr>
          <a:xfrm>
            <a:off x="7395294" y="1876931"/>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48" name="object 48">
            <a:extLst>
              <a:ext uri="{FF2B5EF4-FFF2-40B4-BE49-F238E27FC236}">
                <a16:creationId xmlns:a16="http://schemas.microsoft.com/office/drawing/2014/main" id="{06CBB211-E69F-CCF2-FBBC-895F56D92877}"/>
              </a:ext>
            </a:extLst>
          </p:cNvPr>
          <p:cNvGrpSpPr/>
          <p:nvPr/>
        </p:nvGrpSpPr>
        <p:grpSpPr>
          <a:xfrm>
            <a:off x="9537276" y="1694306"/>
            <a:ext cx="1894839" cy="1143000"/>
            <a:chOff x="9496043" y="1478280"/>
            <a:chExt cx="1894839" cy="1143000"/>
          </a:xfrm>
          <a:solidFill>
            <a:srgbClr val="0948CB"/>
          </a:solidFill>
        </p:grpSpPr>
        <p:sp>
          <p:nvSpPr>
            <p:cNvPr id="49" name="object 49">
              <a:extLst>
                <a:ext uri="{FF2B5EF4-FFF2-40B4-BE49-F238E27FC236}">
                  <a16:creationId xmlns:a16="http://schemas.microsoft.com/office/drawing/2014/main" id="{EF9C62CB-C7EE-2806-A6A6-473E80DBDE0B}"/>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50" name="object 50">
              <a:extLst>
                <a:ext uri="{FF2B5EF4-FFF2-40B4-BE49-F238E27FC236}">
                  <a16:creationId xmlns:a16="http://schemas.microsoft.com/office/drawing/2014/main" id="{B30D757F-4A0F-5677-3A4A-716BCE1728F6}"/>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51" name="object 51">
              <a:extLst>
                <a:ext uri="{FF2B5EF4-FFF2-40B4-BE49-F238E27FC236}">
                  <a16:creationId xmlns:a16="http://schemas.microsoft.com/office/drawing/2014/main" id="{8914AA5B-09F0-8EA6-BBF0-6021D454D9C1}"/>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52" name="object 52">
            <a:extLst>
              <a:ext uri="{FF2B5EF4-FFF2-40B4-BE49-F238E27FC236}">
                <a16:creationId xmlns:a16="http://schemas.microsoft.com/office/drawing/2014/main" id="{72D04110-B699-ECB1-400F-BF761D3F2FD6}"/>
              </a:ext>
            </a:extLst>
          </p:cNvPr>
          <p:cNvSpPr txBox="1"/>
          <p:nvPr/>
        </p:nvSpPr>
        <p:spPr>
          <a:xfrm>
            <a:off x="9681549" y="1876931"/>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3" name="TextBox 2">
            <a:extLst>
              <a:ext uri="{FF2B5EF4-FFF2-40B4-BE49-F238E27FC236}">
                <a16:creationId xmlns:a16="http://schemas.microsoft.com/office/drawing/2014/main" id="{99EC0998-F056-A0C8-3DD3-5E91F5266069}"/>
              </a:ext>
            </a:extLst>
          </p:cNvPr>
          <p:cNvSpPr txBox="1"/>
          <p:nvPr/>
        </p:nvSpPr>
        <p:spPr>
          <a:xfrm>
            <a:off x="860976" y="1715642"/>
            <a:ext cx="3278674" cy="2031325"/>
          </a:xfrm>
          <a:prstGeom prst="rect">
            <a:avLst/>
          </a:prstGeom>
          <a:noFill/>
        </p:spPr>
        <p:txBody>
          <a:bodyPr wrap="square" rtlCol="0">
            <a:spAutoFit/>
          </a:bodyPr>
          <a:lstStyle/>
          <a:p>
            <a:r>
              <a:rPr lang="en-US" dirty="0"/>
              <a:t>GitHub Link:- </a:t>
            </a:r>
            <a:r>
              <a:rPr lang="en-US" dirty="0">
                <a:hlinkClick r:id="rId4"/>
              </a:rPr>
              <a:t>https://github.com/vgandhi1/IBM_Data-Science/blob/main/Week%201/jupyter-labs-spacex-data-collection-api-4.ipynb</a:t>
            </a: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a:extLst>
              <a:ext uri="{FF2B5EF4-FFF2-40B4-BE49-F238E27FC236}">
                <a16:creationId xmlns:a16="http://schemas.microsoft.com/office/drawing/2014/main" id="{D5E521B0-9D64-B821-FE52-F0D33ECF9F2E}"/>
              </a:ext>
            </a:extLst>
          </p:cNvPr>
          <p:cNvGrpSpPr/>
          <p:nvPr/>
        </p:nvGrpSpPr>
        <p:grpSpPr>
          <a:xfrm>
            <a:off x="5753099" y="1392499"/>
            <a:ext cx="2621280" cy="2318385"/>
            <a:chOff x="5111496" y="713231"/>
            <a:chExt cx="2621280" cy="2318385"/>
          </a:xfrm>
          <a:solidFill>
            <a:srgbClr val="0B49CB"/>
          </a:solidFill>
        </p:grpSpPr>
        <p:sp>
          <p:nvSpPr>
            <p:cNvPr id="7" name="object 7">
              <a:extLst>
                <a:ext uri="{FF2B5EF4-FFF2-40B4-BE49-F238E27FC236}">
                  <a16:creationId xmlns:a16="http://schemas.microsoft.com/office/drawing/2014/main" id="{ABBCC3CD-828C-8B69-E92A-3813862ADA5A}"/>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8" name="object 8">
              <a:extLst>
                <a:ext uri="{FF2B5EF4-FFF2-40B4-BE49-F238E27FC236}">
                  <a16:creationId xmlns:a16="http://schemas.microsoft.com/office/drawing/2014/main" id="{018F725A-2058-E289-F16A-98DEBA0FD28A}"/>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9" name="object 9">
              <a:extLst>
                <a:ext uri="{FF2B5EF4-FFF2-40B4-BE49-F238E27FC236}">
                  <a16:creationId xmlns:a16="http://schemas.microsoft.com/office/drawing/2014/main" id="{C3FFC784-6FD9-3D56-E432-AA84D6F8051C}"/>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0" name="object 10">
              <a:extLst>
                <a:ext uri="{FF2B5EF4-FFF2-40B4-BE49-F238E27FC236}">
                  <a16:creationId xmlns:a16="http://schemas.microsoft.com/office/drawing/2014/main" id="{78C62713-AD73-BE70-E05F-038CF01827AA}"/>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12" name="object 11">
              <a:extLst>
                <a:ext uri="{FF2B5EF4-FFF2-40B4-BE49-F238E27FC236}">
                  <a16:creationId xmlns:a16="http://schemas.microsoft.com/office/drawing/2014/main" id="{0E20559C-741C-AE18-4528-64A3CEB9FC0B}"/>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3" name="object 12">
            <a:extLst>
              <a:ext uri="{FF2B5EF4-FFF2-40B4-BE49-F238E27FC236}">
                <a16:creationId xmlns:a16="http://schemas.microsoft.com/office/drawing/2014/main" id="{985F1693-FFE9-40B4-C4EC-F9732870A6CF}"/>
              </a:ext>
            </a:extLst>
          </p:cNvPr>
          <p:cNvSpPr txBox="1"/>
          <p:nvPr/>
        </p:nvSpPr>
        <p:spPr>
          <a:xfrm>
            <a:off x="5956172" y="1783405"/>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4" name="object 13">
            <a:extLst>
              <a:ext uri="{FF2B5EF4-FFF2-40B4-BE49-F238E27FC236}">
                <a16:creationId xmlns:a16="http://schemas.microsoft.com/office/drawing/2014/main" id="{F55DC6E4-01B3-CADB-04DC-500A5C2C369B}"/>
              </a:ext>
            </a:extLst>
          </p:cNvPr>
          <p:cNvGrpSpPr/>
          <p:nvPr/>
        </p:nvGrpSpPr>
        <p:grpSpPr>
          <a:xfrm>
            <a:off x="5753099" y="3268544"/>
            <a:ext cx="2580640" cy="2318385"/>
            <a:chOff x="5111496" y="2589276"/>
            <a:chExt cx="2580640" cy="2318385"/>
          </a:xfrm>
          <a:solidFill>
            <a:srgbClr val="0B49CB"/>
          </a:solidFill>
        </p:grpSpPr>
        <p:sp>
          <p:nvSpPr>
            <p:cNvPr id="15" name="object 14">
              <a:extLst>
                <a:ext uri="{FF2B5EF4-FFF2-40B4-BE49-F238E27FC236}">
                  <a16:creationId xmlns:a16="http://schemas.microsoft.com/office/drawing/2014/main" id="{E76EA1AE-EDDB-1AE8-C4C5-A9DD871E6E5A}"/>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6" name="object 15">
              <a:extLst>
                <a:ext uri="{FF2B5EF4-FFF2-40B4-BE49-F238E27FC236}">
                  <a16:creationId xmlns:a16="http://schemas.microsoft.com/office/drawing/2014/main" id="{ACB084D3-535F-4B89-1384-8C2420624E40}"/>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7" name="object 16">
              <a:extLst>
                <a:ext uri="{FF2B5EF4-FFF2-40B4-BE49-F238E27FC236}">
                  <a16:creationId xmlns:a16="http://schemas.microsoft.com/office/drawing/2014/main" id="{ECDE132C-256D-6CCA-DA63-20B380887BD4}"/>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8" name="object 17">
              <a:extLst>
                <a:ext uri="{FF2B5EF4-FFF2-40B4-BE49-F238E27FC236}">
                  <a16:creationId xmlns:a16="http://schemas.microsoft.com/office/drawing/2014/main" id="{6348BE6A-941A-602C-FB1D-AA40548DDAD3}"/>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19" name="object 18">
              <a:extLst>
                <a:ext uri="{FF2B5EF4-FFF2-40B4-BE49-F238E27FC236}">
                  <a16:creationId xmlns:a16="http://schemas.microsoft.com/office/drawing/2014/main" id="{26DB6216-2A02-DDFF-10AC-89A7E6DC7508}"/>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20" name="object 19">
            <a:extLst>
              <a:ext uri="{FF2B5EF4-FFF2-40B4-BE49-F238E27FC236}">
                <a16:creationId xmlns:a16="http://schemas.microsoft.com/office/drawing/2014/main" id="{1EFFA743-83A8-7D5E-C873-A1836472D106}"/>
              </a:ext>
            </a:extLst>
          </p:cNvPr>
          <p:cNvSpPr txBox="1"/>
          <p:nvPr/>
        </p:nvSpPr>
        <p:spPr>
          <a:xfrm>
            <a:off x="6156197" y="3659957"/>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1" name="object 20">
            <a:extLst>
              <a:ext uri="{FF2B5EF4-FFF2-40B4-BE49-F238E27FC236}">
                <a16:creationId xmlns:a16="http://schemas.microsoft.com/office/drawing/2014/main" id="{E8C345B4-7CBD-F8C9-6F6A-04E6917697D4}"/>
              </a:ext>
            </a:extLst>
          </p:cNvPr>
          <p:cNvGrpSpPr/>
          <p:nvPr/>
        </p:nvGrpSpPr>
        <p:grpSpPr>
          <a:xfrm>
            <a:off x="5753099" y="5144588"/>
            <a:ext cx="3906520" cy="1580515"/>
            <a:chOff x="5111496" y="4465320"/>
            <a:chExt cx="3906520" cy="1580515"/>
          </a:xfrm>
          <a:solidFill>
            <a:srgbClr val="0B49CB"/>
          </a:solidFill>
        </p:grpSpPr>
        <p:sp>
          <p:nvSpPr>
            <p:cNvPr id="22" name="object 21">
              <a:extLst>
                <a:ext uri="{FF2B5EF4-FFF2-40B4-BE49-F238E27FC236}">
                  <a16:creationId xmlns:a16="http://schemas.microsoft.com/office/drawing/2014/main" id="{28B19709-854C-7152-A8D6-5E988BD38904}"/>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3" name="object 22">
              <a:extLst>
                <a:ext uri="{FF2B5EF4-FFF2-40B4-BE49-F238E27FC236}">
                  <a16:creationId xmlns:a16="http://schemas.microsoft.com/office/drawing/2014/main" id="{DDFD4B83-E2A2-52E2-F144-1145016F9D1A}"/>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4" name="object 23">
              <a:extLst>
                <a:ext uri="{FF2B5EF4-FFF2-40B4-BE49-F238E27FC236}">
                  <a16:creationId xmlns:a16="http://schemas.microsoft.com/office/drawing/2014/main" id="{3EC03494-C247-2547-D0B6-C6CB109A39F1}"/>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5" name="object 24">
              <a:extLst>
                <a:ext uri="{FF2B5EF4-FFF2-40B4-BE49-F238E27FC236}">
                  <a16:creationId xmlns:a16="http://schemas.microsoft.com/office/drawing/2014/main" id="{08B99EF2-7172-CA74-A4AF-1C1BF25BD2AE}"/>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6" name="object 25">
              <a:extLst>
                <a:ext uri="{FF2B5EF4-FFF2-40B4-BE49-F238E27FC236}">
                  <a16:creationId xmlns:a16="http://schemas.microsoft.com/office/drawing/2014/main" id="{0E2C09DB-E149-F280-F565-0CAC510FB6CC}"/>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7" name="object 26">
            <a:extLst>
              <a:ext uri="{FF2B5EF4-FFF2-40B4-BE49-F238E27FC236}">
                <a16:creationId xmlns:a16="http://schemas.microsoft.com/office/drawing/2014/main" id="{9B6AEDD9-D17B-C97C-60BE-CC0A7BF23961}"/>
              </a:ext>
            </a:extLst>
          </p:cNvPr>
          <p:cNvSpPr txBox="1"/>
          <p:nvPr/>
        </p:nvSpPr>
        <p:spPr>
          <a:xfrm>
            <a:off x="6111619" y="5533589"/>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8" name="object 27">
            <a:extLst>
              <a:ext uri="{FF2B5EF4-FFF2-40B4-BE49-F238E27FC236}">
                <a16:creationId xmlns:a16="http://schemas.microsoft.com/office/drawing/2014/main" id="{54AEBE66-0249-2222-4B2C-9C56F1C665B6}"/>
              </a:ext>
            </a:extLst>
          </p:cNvPr>
          <p:cNvGrpSpPr/>
          <p:nvPr/>
        </p:nvGrpSpPr>
        <p:grpSpPr>
          <a:xfrm>
            <a:off x="9079991" y="3644972"/>
            <a:ext cx="2580640" cy="3080385"/>
            <a:chOff x="8438388" y="2965704"/>
            <a:chExt cx="2580640" cy="3080385"/>
          </a:xfrm>
          <a:solidFill>
            <a:srgbClr val="0B49CB"/>
          </a:solidFill>
        </p:grpSpPr>
        <p:sp>
          <p:nvSpPr>
            <p:cNvPr id="29" name="object 28">
              <a:extLst>
                <a:ext uri="{FF2B5EF4-FFF2-40B4-BE49-F238E27FC236}">
                  <a16:creationId xmlns:a16="http://schemas.microsoft.com/office/drawing/2014/main" id="{F06B1A18-66A7-8ED6-8F21-6BF884395B0E}"/>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30" name="object 29">
              <a:extLst>
                <a:ext uri="{FF2B5EF4-FFF2-40B4-BE49-F238E27FC236}">
                  <a16:creationId xmlns:a16="http://schemas.microsoft.com/office/drawing/2014/main" id="{23CC8988-C363-C7E1-7A1C-78DAE90DF959}"/>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1" name="object 30">
              <a:extLst>
                <a:ext uri="{FF2B5EF4-FFF2-40B4-BE49-F238E27FC236}">
                  <a16:creationId xmlns:a16="http://schemas.microsoft.com/office/drawing/2014/main" id="{CCF5A83A-642F-7B4D-C9E1-806229685D66}"/>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2" name="object 31">
              <a:extLst>
                <a:ext uri="{FF2B5EF4-FFF2-40B4-BE49-F238E27FC236}">
                  <a16:creationId xmlns:a16="http://schemas.microsoft.com/office/drawing/2014/main" id="{0AE46EA4-B77E-93C3-0B12-E297C0FF33D0}"/>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3" name="object 32">
              <a:extLst>
                <a:ext uri="{FF2B5EF4-FFF2-40B4-BE49-F238E27FC236}">
                  <a16:creationId xmlns:a16="http://schemas.microsoft.com/office/drawing/2014/main" id="{181D31A4-1E2D-75EF-22F9-EE11F4AD670E}"/>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4" name="object 33">
            <a:extLst>
              <a:ext uri="{FF2B5EF4-FFF2-40B4-BE49-F238E27FC236}">
                <a16:creationId xmlns:a16="http://schemas.microsoft.com/office/drawing/2014/main" id="{4D4A3E4D-8833-1081-31D6-7CFD03A01A28}"/>
              </a:ext>
            </a:extLst>
          </p:cNvPr>
          <p:cNvSpPr txBox="1"/>
          <p:nvPr/>
        </p:nvSpPr>
        <p:spPr>
          <a:xfrm>
            <a:off x="9369043" y="5687258"/>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5" name="object 34">
            <a:extLst>
              <a:ext uri="{FF2B5EF4-FFF2-40B4-BE49-F238E27FC236}">
                <a16:creationId xmlns:a16="http://schemas.microsoft.com/office/drawing/2014/main" id="{ED9049F2-3063-E587-73C4-6C70351B3DEB}"/>
              </a:ext>
            </a:extLst>
          </p:cNvPr>
          <p:cNvGrpSpPr/>
          <p:nvPr/>
        </p:nvGrpSpPr>
        <p:grpSpPr>
          <a:xfrm>
            <a:off x="9079991" y="1768928"/>
            <a:ext cx="2580640" cy="3112135"/>
            <a:chOff x="8438388" y="1089660"/>
            <a:chExt cx="2580640" cy="3112135"/>
          </a:xfrm>
          <a:solidFill>
            <a:srgbClr val="0B49CB"/>
          </a:solidFill>
        </p:grpSpPr>
        <p:sp>
          <p:nvSpPr>
            <p:cNvPr id="36" name="object 35">
              <a:extLst>
                <a:ext uri="{FF2B5EF4-FFF2-40B4-BE49-F238E27FC236}">
                  <a16:creationId xmlns:a16="http://schemas.microsoft.com/office/drawing/2014/main" id="{FDF8EAAE-F02F-32A8-F4E6-7A5051616A9F}"/>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37" name="object 36">
              <a:extLst>
                <a:ext uri="{FF2B5EF4-FFF2-40B4-BE49-F238E27FC236}">
                  <a16:creationId xmlns:a16="http://schemas.microsoft.com/office/drawing/2014/main" id="{3090375B-3305-9134-428A-E3334A9D8955}"/>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38" name="object 37">
              <a:extLst>
                <a:ext uri="{FF2B5EF4-FFF2-40B4-BE49-F238E27FC236}">
                  <a16:creationId xmlns:a16="http://schemas.microsoft.com/office/drawing/2014/main" id="{0C06AFD6-F2A9-C45C-D548-C79E698129BA}"/>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39" name="object 38">
              <a:extLst>
                <a:ext uri="{FF2B5EF4-FFF2-40B4-BE49-F238E27FC236}">
                  <a16:creationId xmlns:a16="http://schemas.microsoft.com/office/drawing/2014/main" id="{DE0EB720-4575-B35E-A28A-5325CAECDB45}"/>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40" name="object 39">
              <a:extLst>
                <a:ext uri="{FF2B5EF4-FFF2-40B4-BE49-F238E27FC236}">
                  <a16:creationId xmlns:a16="http://schemas.microsoft.com/office/drawing/2014/main" id="{E1FCD84E-54C2-1DE6-8931-E0D622D1BC94}"/>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1" name="object 40">
            <a:extLst>
              <a:ext uri="{FF2B5EF4-FFF2-40B4-BE49-F238E27FC236}">
                <a16:creationId xmlns:a16="http://schemas.microsoft.com/office/drawing/2014/main" id="{6BDF7129-41EC-CF9E-E7E3-5E16FC089353}"/>
              </a:ext>
            </a:extLst>
          </p:cNvPr>
          <p:cNvSpPr txBox="1"/>
          <p:nvPr/>
        </p:nvSpPr>
        <p:spPr>
          <a:xfrm>
            <a:off x="9481819" y="3350078"/>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2" name="object 41">
            <a:extLst>
              <a:ext uri="{FF2B5EF4-FFF2-40B4-BE49-F238E27FC236}">
                <a16:creationId xmlns:a16="http://schemas.microsoft.com/office/drawing/2014/main" id="{ED0D5131-8A83-3CE8-6049-E7BAA08B65A3}"/>
              </a:ext>
            </a:extLst>
          </p:cNvPr>
          <p:cNvGrpSpPr/>
          <p:nvPr/>
        </p:nvGrpSpPr>
        <p:grpSpPr>
          <a:xfrm>
            <a:off x="9079991" y="1392499"/>
            <a:ext cx="2580640" cy="1580515"/>
            <a:chOff x="8438388" y="713231"/>
            <a:chExt cx="2580640" cy="1580515"/>
          </a:xfrm>
          <a:solidFill>
            <a:srgbClr val="0948CB"/>
          </a:solidFill>
        </p:grpSpPr>
        <p:sp>
          <p:nvSpPr>
            <p:cNvPr id="43" name="object 42">
              <a:extLst>
                <a:ext uri="{FF2B5EF4-FFF2-40B4-BE49-F238E27FC236}">
                  <a16:creationId xmlns:a16="http://schemas.microsoft.com/office/drawing/2014/main" id="{CF0D2E55-FCC4-488E-AB82-08491FA88010}"/>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4" name="object 43">
              <a:extLst>
                <a:ext uri="{FF2B5EF4-FFF2-40B4-BE49-F238E27FC236}">
                  <a16:creationId xmlns:a16="http://schemas.microsoft.com/office/drawing/2014/main" id="{6D1E3A5B-8A95-B69B-3A18-2E8EA143562A}"/>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5" name="object 44">
              <a:extLst>
                <a:ext uri="{FF2B5EF4-FFF2-40B4-BE49-F238E27FC236}">
                  <a16:creationId xmlns:a16="http://schemas.microsoft.com/office/drawing/2014/main" id="{E70743CC-9207-0BB2-05F9-117F9E69A362}"/>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6" name="object 45">
            <a:extLst>
              <a:ext uri="{FF2B5EF4-FFF2-40B4-BE49-F238E27FC236}">
                <a16:creationId xmlns:a16="http://schemas.microsoft.com/office/drawing/2014/main" id="{5404F8D8-E524-2C9F-C810-F4EE86C5D170}"/>
              </a:ext>
            </a:extLst>
          </p:cNvPr>
          <p:cNvSpPr txBox="1"/>
          <p:nvPr/>
        </p:nvSpPr>
        <p:spPr>
          <a:xfrm>
            <a:off x="9347707" y="1780358"/>
            <a:ext cx="1983105" cy="668020"/>
          </a:xfrm>
          <a:prstGeom prst="rect">
            <a:avLst/>
          </a:prstGeom>
          <a:solidFill>
            <a:srgbClr val="0B49CB"/>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
        <p:nvSpPr>
          <p:cNvPr id="2" name="TextBox 1">
            <a:extLst>
              <a:ext uri="{FF2B5EF4-FFF2-40B4-BE49-F238E27FC236}">
                <a16:creationId xmlns:a16="http://schemas.microsoft.com/office/drawing/2014/main" id="{7BD94580-64E3-729E-E426-E4EE5CC24AD6}"/>
              </a:ext>
            </a:extLst>
          </p:cNvPr>
          <p:cNvSpPr txBox="1"/>
          <p:nvPr/>
        </p:nvSpPr>
        <p:spPr>
          <a:xfrm>
            <a:off x="922411" y="1790265"/>
            <a:ext cx="4125076" cy="1477328"/>
          </a:xfrm>
          <a:prstGeom prst="rect">
            <a:avLst/>
          </a:prstGeom>
          <a:noFill/>
        </p:spPr>
        <p:txBody>
          <a:bodyPr wrap="square" rtlCol="0">
            <a:spAutoFit/>
          </a:bodyPr>
          <a:lstStyle/>
          <a:p>
            <a:r>
              <a:rPr lang="en-US" dirty="0"/>
              <a:t>GitHub link:- </a:t>
            </a:r>
            <a:r>
              <a:rPr lang="en-US" dirty="0">
                <a:hlinkClick r:id="rId3"/>
              </a:rPr>
              <a:t>https://github.com/vgandhi1/IBM_Data-Science/blob/main/Week%201/jupyter-labs-webscraping-2.ipynb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303</TotalTime>
  <Words>2420</Words>
  <Application>Microsoft Office PowerPoint</Application>
  <PresentationFormat>Widescreen</PresentationFormat>
  <Paragraphs>242</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Vinay Gandhi</cp:lastModifiedBy>
  <cp:revision>199</cp:revision>
  <dcterms:created xsi:type="dcterms:W3CDTF">2021-04-29T18:58:34Z</dcterms:created>
  <dcterms:modified xsi:type="dcterms:W3CDTF">2023-05-31T03:15:12Z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8519868d-90ac-495b-9a77-a3accd50cde5_Enabled">
    <vt:lpwstr>true</vt:lpwstr>
  </property>
  <property fmtid="{D5CDD505-2E9C-101B-9397-08002B2CF9AE}" pid="4" name="MSIP_Label_8519868d-90ac-495b-9a77-a3accd50cde5_SetDate">
    <vt:lpwstr>2023-04-18T02:26:32Z</vt:lpwstr>
  </property>
  <property fmtid="{D5CDD505-2E9C-101B-9397-08002B2CF9AE}" pid="5" name="MSIP_Label_8519868d-90ac-495b-9a77-a3accd50cde5_Method">
    <vt:lpwstr>Standard</vt:lpwstr>
  </property>
  <property fmtid="{D5CDD505-2E9C-101B-9397-08002B2CF9AE}" pid="6" name="MSIP_Label_8519868d-90ac-495b-9a77-a3accd50cde5_Name">
    <vt:lpwstr>Proprietary</vt:lpwstr>
  </property>
  <property fmtid="{D5CDD505-2E9C-101B-9397-08002B2CF9AE}" pid="7" name="MSIP_Label_8519868d-90ac-495b-9a77-a3accd50cde5_SiteId">
    <vt:lpwstr>f798cb4f-b8b7-45f7-ad25-1ff5f130070a</vt:lpwstr>
  </property>
  <property fmtid="{D5CDD505-2E9C-101B-9397-08002B2CF9AE}" pid="8" name="MSIP_Label_8519868d-90ac-495b-9a77-a3accd50cde5_ActionId">
    <vt:lpwstr>bfccba46-a308-4ee8-8acd-012e27deea7b</vt:lpwstr>
  </property>
  <property fmtid="{D5CDD505-2E9C-101B-9397-08002B2CF9AE}" pid="9" name="MSIP_Label_8519868d-90ac-495b-9a77-a3accd50cde5_ContentBits">
    <vt:lpwstr>0</vt:lpwstr>
  </property>
</Properties>
</file>